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8" r:id="rId4"/>
    <p:sldId id="262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3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342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20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925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50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34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8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3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0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9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3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C107-C8F4-4D85-8944-229E7F822F35}" type="datetimeFigureOut">
              <a:rPr lang="en-US" smtClean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AD6777-B80B-462B-913D-501EBF814D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irley.mills@utrgv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Prep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Shirley J. Mills</a:t>
            </a:r>
          </a:p>
          <a:p>
            <a:r>
              <a:rPr lang="en-US" dirty="0" smtClean="0">
                <a:hlinkClick r:id="rId2"/>
              </a:rPr>
              <a:t>Shirley.mills@utrgv.edu</a:t>
            </a:r>
            <a:endParaRPr lang="en-US" dirty="0" smtClean="0"/>
          </a:p>
          <a:p>
            <a:r>
              <a:rPr lang="en-US" dirty="0"/>
              <a:t>(</a:t>
            </a:r>
            <a:r>
              <a:rPr lang="en-US" dirty="0" smtClean="0"/>
              <a:t>956) 665-7427</a:t>
            </a:r>
            <a:endParaRPr lang="en-US" dirty="0"/>
          </a:p>
        </p:txBody>
      </p:sp>
      <p:pic>
        <p:nvPicPr>
          <p:cNvPr id="1026" name="Picture 2" descr="UTRGV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5" y="5241603"/>
            <a:ext cx="2061315" cy="155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6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REGION I AND REGION II MOA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630828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Texas A&amp;M International University</a:t>
            </a:r>
          </a:p>
          <a:p>
            <a:r>
              <a:rPr lang="en-US" sz="3300" dirty="0"/>
              <a:t>Coastal Bend College</a:t>
            </a:r>
          </a:p>
          <a:p>
            <a:r>
              <a:rPr lang="en-US" sz="3300" dirty="0"/>
              <a:t>Del Mar College</a:t>
            </a:r>
          </a:p>
          <a:p>
            <a:r>
              <a:rPr lang="en-US" sz="3300" dirty="0"/>
              <a:t>Texas A&amp;M University Corpus Christi</a:t>
            </a:r>
          </a:p>
          <a:p>
            <a:r>
              <a:rPr lang="en-US" sz="3300" dirty="0"/>
              <a:t>Texas A&amp;M University Kingsville</a:t>
            </a:r>
          </a:p>
          <a:p>
            <a:pPr marL="0" indent="0">
              <a:buNone/>
            </a:pPr>
            <a:r>
              <a:rPr lang="en-US" sz="3300" dirty="0"/>
              <a:t> 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University of Texas Rio Grande Valley</a:t>
            </a:r>
          </a:p>
          <a:p>
            <a:r>
              <a:rPr lang="en-US" sz="2800" dirty="0"/>
              <a:t>South Texas College</a:t>
            </a:r>
          </a:p>
          <a:p>
            <a:r>
              <a:rPr lang="en-US" sz="2800" dirty="0"/>
              <a:t>Texas Southmost College</a:t>
            </a:r>
          </a:p>
          <a:p>
            <a:r>
              <a:rPr lang="en-US" sz="2800" dirty="0"/>
              <a:t>Texas State Technical College</a:t>
            </a:r>
          </a:p>
          <a:p>
            <a:r>
              <a:rPr lang="en-US" sz="2800" dirty="0"/>
              <a:t>Laredo Community College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01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College Prep Courses (CPC)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Not a test prep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C</a:t>
            </a:r>
            <a:r>
              <a:rPr lang="en-US" sz="3600" dirty="0" smtClean="0"/>
              <a:t>ollege readiness courses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Math assignments are online but requires teacher support during class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ELA has an online book; requires full time teacher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87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Successful Course Completion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5742" y="2000764"/>
            <a:ext cx="7408333" cy="387773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Both courses require a 70% for the final course grade</a:t>
            </a:r>
          </a:p>
          <a:p>
            <a:r>
              <a:rPr lang="en-US" sz="3200" dirty="0"/>
              <a:t>Math final exam requires 70% or higher</a:t>
            </a:r>
          </a:p>
          <a:p>
            <a:r>
              <a:rPr lang="en-US" sz="3200" dirty="0"/>
              <a:t>ELA requires 70% for Final Portfolio</a:t>
            </a:r>
          </a:p>
          <a:p>
            <a:r>
              <a:rPr lang="en-US" sz="3200" dirty="0"/>
              <a:t>Is effective for </a:t>
            </a:r>
            <a:r>
              <a:rPr lang="en-US" sz="3200" dirty="0" smtClean="0"/>
              <a:t>TWO years </a:t>
            </a:r>
            <a:r>
              <a:rPr lang="en-US" sz="3200" dirty="0"/>
              <a:t>for student</a:t>
            </a:r>
          </a:p>
        </p:txBody>
      </p:sp>
    </p:spTree>
    <p:extLst>
      <p:ext uri="{BB962C8B-B14F-4D97-AF65-F5344CB8AC3E}">
        <p14:creationId xmlns:p14="http://schemas.microsoft.com/office/powerpoint/2010/main" val="5882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should take these college prep course(s)?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“Bubble” students who want to go to college and have passed their End of Course (EOC) exams in reading, writing, and/or math</a:t>
            </a:r>
          </a:p>
          <a:p>
            <a:r>
              <a:rPr lang="en-US" sz="3200" dirty="0"/>
              <a:t>Not yet college ready in Math, Reading or Writing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15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Possible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Start Time for ELA and Math beginning of the semester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Need full year of work to be college ready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Mandatory Trainings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31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195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College Prep Courses</vt:lpstr>
      <vt:lpstr>REGION I AND REGION II MOA</vt:lpstr>
      <vt:lpstr>College Prep Courses (CPC)</vt:lpstr>
      <vt:lpstr>Successful Course Completion</vt:lpstr>
      <vt:lpstr>Who should take these college prep course(s)? </vt:lpstr>
      <vt:lpstr>Possible Issues</vt:lpstr>
    </vt:vector>
  </TitlesOfParts>
  <Company>UTPA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Prep Courses</dc:title>
  <dc:creator>Shirley Mills</dc:creator>
  <cp:lastModifiedBy>Sternberg, Judy</cp:lastModifiedBy>
  <cp:revision>6</cp:revision>
  <dcterms:created xsi:type="dcterms:W3CDTF">2015-09-24T17:35:40Z</dcterms:created>
  <dcterms:modified xsi:type="dcterms:W3CDTF">2016-02-03T20:14:11Z</dcterms:modified>
</cp:coreProperties>
</file>