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7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1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1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3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6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8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1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9425-A8B9-4B0C-96D2-33EFBEAEACA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99122" y="3937158"/>
            <a:ext cx="1594498" cy="1594498"/>
            <a:chOff x="801020" y="4194183"/>
            <a:chExt cx="1594498" cy="1594498"/>
          </a:xfrm>
        </p:grpSpPr>
        <p:grpSp>
          <p:nvGrpSpPr>
            <p:cNvPr id="104" name="Group 103" descr="Award seal art"/>
            <p:cNvGrpSpPr>
              <a:grpSpLocks noChangeAspect="1"/>
            </p:cNvGrpSpPr>
            <p:nvPr/>
          </p:nvGrpSpPr>
          <p:grpSpPr>
            <a:xfrm>
              <a:off x="801020" y="4194183"/>
              <a:ext cx="1594498" cy="1594498"/>
              <a:chOff x="0" y="0"/>
              <a:chExt cx="2263775" cy="22685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06" name="Freeform 105"/>
              <p:cNvSpPr>
                <a:spLocks noEditPoints="1"/>
              </p:cNvSpPr>
              <p:nvPr/>
            </p:nvSpPr>
            <p:spPr bwMode="auto">
              <a:xfrm>
                <a:off x="0" y="0"/>
                <a:ext cx="2263775" cy="2268538"/>
              </a:xfrm>
              <a:custGeom>
                <a:avLst/>
                <a:gdLst>
                  <a:gd name="T0" fmla="*/ 193 w 201"/>
                  <a:gd name="T1" fmla="*/ 119 h 201"/>
                  <a:gd name="T2" fmla="*/ 201 w 201"/>
                  <a:gd name="T3" fmla="*/ 101 h 201"/>
                  <a:gd name="T4" fmla="*/ 193 w 201"/>
                  <a:gd name="T5" fmla="*/ 83 h 201"/>
                  <a:gd name="T6" fmla="*/ 193 w 201"/>
                  <a:gd name="T7" fmla="*/ 62 h 201"/>
                  <a:gd name="T8" fmla="*/ 179 w 201"/>
                  <a:gd name="T9" fmla="*/ 49 h 201"/>
                  <a:gd name="T10" fmla="*/ 172 w 201"/>
                  <a:gd name="T11" fmla="*/ 30 h 201"/>
                  <a:gd name="T12" fmla="*/ 153 w 201"/>
                  <a:gd name="T13" fmla="*/ 23 h 201"/>
                  <a:gd name="T14" fmla="*/ 139 w 201"/>
                  <a:gd name="T15" fmla="*/ 8 h 201"/>
                  <a:gd name="T16" fmla="*/ 119 w 201"/>
                  <a:gd name="T17" fmla="*/ 9 h 201"/>
                  <a:gd name="T18" fmla="*/ 101 w 201"/>
                  <a:gd name="T19" fmla="*/ 0 h 201"/>
                  <a:gd name="T20" fmla="*/ 82 w 201"/>
                  <a:gd name="T21" fmla="*/ 9 h 201"/>
                  <a:gd name="T22" fmla="*/ 62 w 201"/>
                  <a:gd name="T23" fmla="*/ 8 h 201"/>
                  <a:gd name="T24" fmla="*/ 49 w 201"/>
                  <a:gd name="T25" fmla="*/ 23 h 201"/>
                  <a:gd name="T26" fmla="*/ 30 w 201"/>
                  <a:gd name="T27" fmla="*/ 30 h 201"/>
                  <a:gd name="T28" fmla="*/ 23 w 201"/>
                  <a:gd name="T29" fmla="*/ 49 h 201"/>
                  <a:gd name="T30" fmla="*/ 8 w 201"/>
                  <a:gd name="T31" fmla="*/ 62 h 201"/>
                  <a:gd name="T32" fmla="*/ 9 w 201"/>
                  <a:gd name="T33" fmla="*/ 83 h 201"/>
                  <a:gd name="T34" fmla="*/ 0 w 201"/>
                  <a:gd name="T35" fmla="*/ 101 h 201"/>
                  <a:gd name="T36" fmla="*/ 9 w 201"/>
                  <a:gd name="T37" fmla="*/ 119 h 201"/>
                  <a:gd name="T38" fmla="*/ 8 w 201"/>
                  <a:gd name="T39" fmla="*/ 139 h 201"/>
                  <a:gd name="T40" fmla="*/ 23 w 201"/>
                  <a:gd name="T41" fmla="*/ 153 h 201"/>
                  <a:gd name="T42" fmla="*/ 30 w 201"/>
                  <a:gd name="T43" fmla="*/ 172 h 201"/>
                  <a:gd name="T44" fmla="*/ 49 w 201"/>
                  <a:gd name="T45" fmla="*/ 179 h 201"/>
                  <a:gd name="T46" fmla="*/ 62 w 201"/>
                  <a:gd name="T47" fmla="*/ 194 h 201"/>
                  <a:gd name="T48" fmla="*/ 82 w 201"/>
                  <a:gd name="T49" fmla="*/ 193 h 201"/>
                  <a:gd name="T50" fmla="*/ 101 w 201"/>
                  <a:gd name="T51" fmla="*/ 201 h 201"/>
                  <a:gd name="T52" fmla="*/ 119 w 201"/>
                  <a:gd name="T53" fmla="*/ 193 h 201"/>
                  <a:gd name="T54" fmla="*/ 139 w 201"/>
                  <a:gd name="T55" fmla="*/ 194 h 201"/>
                  <a:gd name="T56" fmla="*/ 153 w 201"/>
                  <a:gd name="T57" fmla="*/ 179 h 201"/>
                  <a:gd name="T58" fmla="*/ 172 w 201"/>
                  <a:gd name="T59" fmla="*/ 172 h 201"/>
                  <a:gd name="T60" fmla="*/ 179 w 201"/>
                  <a:gd name="T61" fmla="*/ 153 h 201"/>
                  <a:gd name="T62" fmla="*/ 193 w 201"/>
                  <a:gd name="T63" fmla="*/ 139 h 201"/>
                  <a:gd name="T64" fmla="*/ 193 w 201"/>
                  <a:gd name="T65" fmla="*/ 119 h 201"/>
                  <a:gd name="T66" fmla="*/ 101 w 201"/>
                  <a:gd name="T67" fmla="*/ 184 h 201"/>
                  <a:gd name="T68" fmla="*/ 17 w 201"/>
                  <a:gd name="T69" fmla="*/ 101 h 201"/>
                  <a:gd name="T70" fmla="*/ 101 w 201"/>
                  <a:gd name="T71" fmla="*/ 17 h 201"/>
                  <a:gd name="T72" fmla="*/ 184 w 201"/>
                  <a:gd name="T73" fmla="*/ 101 h 201"/>
                  <a:gd name="T74" fmla="*/ 101 w 201"/>
                  <a:gd name="T75" fmla="*/ 18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201">
                    <a:moveTo>
                      <a:pt x="193" y="119"/>
                    </a:moveTo>
                    <a:cubicBezTo>
                      <a:pt x="194" y="113"/>
                      <a:pt x="201" y="107"/>
                      <a:pt x="201" y="101"/>
                    </a:cubicBezTo>
                    <a:cubicBezTo>
                      <a:pt x="201" y="94"/>
                      <a:pt x="194" y="89"/>
                      <a:pt x="193" y="83"/>
                    </a:cubicBezTo>
                    <a:cubicBezTo>
                      <a:pt x="191" y="76"/>
                      <a:pt x="196" y="68"/>
                      <a:pt x="193" y="62"/>
                    </a:cubicBezTo>
                    <a:cubicBezTo>
                      <a:pt x="191" y="56"/>
                      <a:pt x="182" y="54"/>
                      <a:pt x="179" y="49"/>
                    </a:cubicBezTo>
                    <a:cubicBezTo>
                      <a:pt x="175" y="43"/>
                      <a:pt x="176" y="34"/>
                      <a:pt x="172" y="30"/>
                    </a:cubicBezTo>
                    <a:cubicBezTo>
                      <a:pt x="167" y="25"/>
                      <a:pt x="158" y="26"/>
                      <a:pt x="153" y="23"/>
                    </a:cubicBezTo>
                    <a:cubicBezTo>
                      <a:pt x="147" y="19"/>
                      <a:pt x="145" y="10"/>
                      <a:pt x="139" y="8"/>
                    </a:cubicBezTo>
                    <a:cubicBezTo>
                      <a:pt x="133" y="6"/>
                      <a:pt x="125" y="10"/>
                      <a:pt x="119" y="9"/>
                    </a:cubicBezTo>
                    <a:cubicBezTo>
                      <a:pt x="113" y="8"/>
                      <a:pt x="107" y="0"/>
                      <a:pt x="101" y="0"/>
                    </a:cubicBezTo>
                    <a:cubicBezTo>
                      <a:pt x="94" y="0"/>
                      <a:pt x="88" y="8"/>
                      <a:pt x="82" y="9"/>
                    </a:cubicBezTo>
                    <a:cubicBezTo>
                      <a:pt x="76" y="10"/>
                      <a:pt x="68" y="6"/>
                      <a:pt x="62" y="8"/>
                    </a:cubicBezTo>
                    <a:cubicBezTo>
                      <a:pt x="56" y="10"/>
                      <a:pt x="54" y="19"/>
                      <a:pt x="49" y="23"/>
                    </a:cubicBezTo>
                    <a:cubicBezTo>
                      <a:pt x="43" y="26"/>
                      <a:pt x="34" y="25"/>
                      <a:pt x="30" y="30"/>
                    </a:cubicBezTo>
                    <a:cubicBezTo>
                      <a:pt x="25" y="34"/>
                      <a:pt x="26" y="43"/>
                      <a:pt x="23" y="49"/>
                    </a:cubicBezTo>
                    <a:cubicBezTo>
                      <a:pt x="19" y="54"/>
                      <a:pt x="10" y="56"/>
                      <a:pt x="8" y="62"/>
                    </a:cubicBezTo>
                    <a:cubicBezTo>
                      <a:pt x="5" y="68"/>
                      <a:pt x="10" y="76"/>
                      <a:pt x="9" y="83"/>
                    </a:cubicBezTo>
                    <a:cubicBezTo>
                      <a:pt x="7" y="89"/>
                      <a:pt x="0" y="94"/>
                      <a:pt x="0" y="101"/>
                    </a:cubicBezTo>
                    <a:cubicBezTo>
                      <a:pt x="0" y="107"/>
                      <a:pt x="7" y="113"/>
                      <a:pt x="9" y="119"/>
                    </a:cubicBezTo>
                    <a:cubicBezTo>
                      <a:pt x="10" y="125"/>
                      <a:pt x="5" y="133"/>
                      <a:pt x="8" y="139"/>
                    </a:cubicBezTo>
                    <a:cubicBezTo>
                      <a:pt x="10" y="145"/>
                      <a:pt x="19" y="148"/>
                      <a:pt x="23" y="153"/>
                    </a:cubicBezTo>
                    <a:cubicBezTo>
                      <a:pt x="26" y="158"/>
                      <a:pt x="25" y="167"/>
                      <a:pt x="30" y="172"/>
                    </a:cubicBezTo>
                    <a:cubicBezTo>
                      <a:pt x="34" y="176"/>
                      <a:pt x="43" y="175"/>
                      <a:pt x="49" y="179"/>
                    </a:cubicBezTo>
                    <a:cubicBezTo>
                      <a:pt x="54" y="182"/>
                      <a:pt x="56" y="191"/>
                      <a:pt x="62" y="194"/>
                    </a:cubicBezTo>
                    <a:cubicBezTo>
                      <a:pt x="68" y="196"/>
                      <a:pt x="76" y="191"/>
                      <a:pt x="82" y="193"/>
                    </a:cubicBezTo>
                    <a:cubicBezTo>
                      <a:pt x="88" y="194"/>
                      <a:pt x="94" y="201"/>
                      <a:pt x="101" y="201"/>
                    </a:cubicBezTo>
                    <a:cubicBezTo>
                      <a:pt x="107" y="201"/>
                      <a:pt x="113" y="194"/>
                      <a:pt x="119" y="193"/>
                    </a:cubicBezTo>
                    <a:cubicBezTo>
                      <a:pt x="125" y="191"/>
                      <a:pt x="133" y="196"/>
                      <a:pt x="139" y="194"/>
                    </a:cubicBezTo>
                    <a:cubicBezTo>
                      <a:pt x="145" y="191"/>
                      <a:pt x="147" y="182"/>
                      <a:pt x="153" y="179"/>
                    </a:cubicBezTo>
                    <a:cubicBezTo>
                      <a:pt x="158" y="175"/>
                      <a:pt x="167" y="176"/>
                      <a:pt x="172" y="172"/>
                    </a:cubicBezTo>
                    <a:cubicBezTo>
                      <a:pt x="176" y="167"/>
                      <a:pt x="175" y="158"/>
                      <a:pt x="179" y="153"/>
                    </a:cubicBezTo>
                    <a:cubicBezTo>
                      <a:pt x="182" y="148"/>
                      <a:pt x="191" y="145"/>
                      <a:pt x="193" y="139"/>
                    </a:cubicBezTo>
                    <a:cubicBezTo>
                      <a:pt x="196" y="133"/>
                      <a:pt x="191" y="125"/>
                      <a:pt x="193" y="119"/>
                    </a:cubicBezTo>
                    <a:close/>
                    <a:moveTo>
                      <a:pt x="101" y="184"/>
                    </a:moveTo>
                    <a:cubicBezTo>
                      <a:pt x="55" y="184"/>
                      <a:pt x="17" y="147"/>
                      <a:pt x="17" y="101"/>
                    </a:cubicBezTo>
                    <a:cubicBezTo>
                      <a:pt x="17" y="55"/>
                      <a:pt x="55" y="17"/>
                      <a:pt x="101" y="17"/>
                    </a:cubicBezTo>
                    <a:cubicBezTo>
                      <a:pt x="147" y="17"/>
                      <a:pt x="184" y="55"/>
                      <a:pt x="184" y="101"/>
                    </a:cubicBezTo>
                    <a:cubicBezTo>
                      <a:pt x="184" y="147"/>
                      <a:pt x="147" y="184"/>
                      <a:pt x="101" y="1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192088" y="169862"/>
                <a:ext cx="1892300" cy="1906588"/>
              </a:xfrm>
              <a:prstGeom prst="ellipse">
                <a:avLst/>
              </a:prstGeom>
              <a:grpFill/>
              <a:ln w="11113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225425" y="203200"/>
                <a:ext cx="1824038" cy="1839913"/>
              </a:xfrm>
              <a:prstGeom prst="ellipse">
                <a:avLst/>
              </a:prstGeom>
              <a:grpFill/>
              <a:ln w="0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spc="75">
                    <a:solidFill>
                      <a:srgbClr val="332411"/>
                    </a:solidFill>
                    <a:effectLst/>
                    <a:latin typeface="Franklin Gothic Medium" panose="020B0603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05" name="Text Box 61"/>
            <p:cNvSpPr txBox="1"/>
            <p:nvPr/>
          </p:nvSpPr>
          <p:spPr>
            <a:xfrm>
              <a:off x="991413" y="4404945"/>
              <a:ext cx="1245053" cy="12252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June 4th</a:t>
              </a:r>
              <a:endParaRPr lang="en-US" sz="10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2016</a:t>
              </a:r>
              <a:endParaRPr lang="en-US" sz="32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[RECIPIENT NAME]</a:t>
            </a: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mathematics </a:t>
            </a:r>
            <a:endParaRPr lang="en-US" sz="1200" b="1" cap="all" dirty="0" smtClean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[Name] High 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[School District]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[Principal’s Name], 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4517" y="5677024"/>
            <a:ext cx="720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TSDS Unique ID: _________     Date of Birth: __________     Course Grade: ____     Final Assessment: _______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18747" y="3912063"/>
            <a:ext cx="2375131" cy="1548638"/>
            <a:chOff x="6180770" y="4011685"/>
            <a:chExt cx="2375131" cy="15486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6291" y="4096841"/>
              <a:ext cx="640080" cy="64008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35" b="-5210"/>
            <a:stretch/>
          </p:blipFill>
          <p:spPr>
            <a:xfrm>
              <a:off x="7734934" y="4804043"/>
              <a:ext cx="551407" cy="6400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1" y="4011685"/>
              <a:ext cx="1197840" cy="6400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770" y="4920243"/>
              <a:ext cx="1266825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265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99122" y="3937158"/>
            <a:ext cx="1594498" cy="1594498"/>
            <a:chOff x="801020" y="4194183"/>
            <a:chExt cx="1594498" cy="1594498"/>
          </a:xfrm>
        </p:grpSpPr>
        <p:grpSp>
          <p:nvGrpSpPr>
            <p:cNvPr id="104" name="Group 103" descr="Award seal art"/>
            <p:cNvGrpSpPr>
              <a:grpSpLocks noChangeAspect="1"/>
            </p:cNvGrpSpPr>
            <p:nvPr/>
          </p:nvGrpSpPr>
          <p:grpSpPr>
            <a:xfrm>
              <a:off x="801020" y="4194183"/>
              <a:ext cx="1594498" cy="1594498"/>
              <a:chOff x="0" y="0"/>
              <a:chExt cx="2263775" cy="22685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06" name="Freeform 105"/>
              <p:cNvSpPr>
                <a:spLocks noEditPoints="1"/>
              </p:cNvSpPr>
              <p:nvPr/>
            </p:nvSpPr>
            <p:spPr bwMode="auto">
              <a:xfrm>
                <a:off x="0" y="0"/>
                <a:ext cx="2263775" cy="2268538"/>
              </a:xfrm>
              <a:custGeom>
                <a:avLst/>
                <a:gdLst>
                  <a:gd name="T0" fmla="*/ 193 w 201"/>
                  <a:gd name="T1" fmla="*/ 119 h 201"/>
                  <a:gd name="T2" fmla="*/ 201 w 201"/>
                  <a:gd name="T3" fmla="*/ 101 h 201"/>
                  <a:gd name="T4" fmla="*/ 193 w 201"/>
                  <a:gd name="T5" fmla="*/ 83 h 201"/>
                  <a:gd name="T6" fmla="*/ 193 w 201"/>
                  <a:gd name="T7" fmla="*/ 62 h 201"/>
                  <a:gd name="T8" fmla="*/ 179 w 201"/>
                  <a:gd name="T9" fmla="*/ 49 h 201"/>
                  <a:gd name="T10" fmla="*/ 172 w 201"/>
                  <a:gd name="T11" fmla="*/ 30 h 201"/>
                  <a:gd name="T12" fmla="*/ 153 w 201"/>
                  <a:gd name="T13" fmla="*/ 23 h 201"/>
                  <a:gd name="T14" fmla="*/ 139 w 201"/>
                  <a:gd name="T15" fmla="*/ 8 h 201"/>
                  <a:gd name="T16" fmla="*/ 119 w 201"/>
                  <a:gd name="T17" fmla="*/ 9 h 201"/>
                  <a:gd name="T18" fmla="*/ 101 w 201"/>
                  <a:gd name="T19" fmla="*/ 0 h 201"/>
                  <a:gd name="T20" fmla="*/ 82 w 201"/>
                  <a:gd name="T21" fmla="*/ 9 h 201"/>
                  <a:gd name="T22" fmla="*/ 62 w 201"/>
                  <a:gd name="T23" fmla="*/ 8 h 201"/>
                  <a:gd name="T24" fmla="*/ 49 w 201"/>
                  <a:gd name="T25" fmla="*/ 23 h 201"/>
                  <a:gd name="T26" fmla="*/ 30 w 201"/>
                  <a:gd name="T27" fmla="*/ 30 h 201"/>
                  <a:gd name="T28" fmla="*/ 23 w 201"/>
                  <a:gd name="T29" fmla="*/ 49 h 201"/>
                  <a:gd name="T30" fmla="*/ 8 w 201"/>
                  <a:gd name="T31" fmla="*/ 62 h 201"/>
                  <a:gd name="T32" fmla="*/ 9 w 201"/>
                  <a:gd name="T33" fmla="*/ 83 h 201"/>
                  <a:gd name="T34" fmla="*/ 0 w 201"/>
                  <a:gd name="T35" fmla="*/ 101 h 201"/>
                  <a:gd name="T36" fmla="*/ 9 w 201"/>
                  <a:gd name="T37" fmla="*/ 119 h 201"/>
                  <a:gd name="T38" fmla="*/ 8 w 201"/>
                  <a:gd name="T39" fmla="*/ 139 h 201"/>
                  <a:gd name="T40" fmla="*/ 23 w 201"/>
                  <a:gd name="T41" fmla="*/ 153 h 201"/>
                  <a:gd name="T42" fmla="*/ 30 w 201"/>
                  <a:gd name="T43" fmla="*/ 172 h 201"/>
                  <a:gd name="T44" fmla="*/ 49 w 201"/>
                  <a:gd name="T45" fmla="*/ 179 h 201"/>
                  <a:gd name="T46" fmla="*/ 62 w 201"/>
                  <a:gd name="T47" fmla="*/ 194 h 201"/>
                  <a:gd name="T48" fmla="*/ 82 w 201"/>
                  <a:gd name="T49" fmla="*/ 193 h 201"/>
                  <a:gd name="T50" fmla="*/ 101 w 201"/>
                  <a:gd name="T51" fmla="*/ 201 h 201"/>
                  <a:gd name="T52" fmla="*/ 119 w 201"/>
                  <a:gd name="T53" fmla="*/ 193 h 201"/>
                  <a:gd name="T54" fmla="*/ 139 w 201"/>
                  <a:gd name="T55" fmla="*/ 194 h 201"/>
                  <a:gd name="T56" fmla="*/ 153 w 201"/>
                  <a:gd name="T57" fmla="*/ 179 h 201"/>
                  <a:gd name="T58" fmla="*/ 172 w 201"/>
                  <a:gd name="T59" fmla="*/ 172 h 201"/>
                  <a:gd name="T60" fmla="*/ 179 w 201"/>
                  <a:gd name="T61" fmla="*/ 153 h 201"/>
                  <a:gd name="T62" fmla="*/ 193 w 201"/>
                  <a:gd name="T63" fmla="*/ 139 h 201"/>
                  <a:gd name="T64" fmla="*/ 193 w 201"/>
                  <a:gd name="T65" fmla="*/ 119 h 201"/>
                  <a:gd name="T66" fmla="*/ 101 w 201"/>
                  <a:gd name="T67" fmla="*/ 184 h 201"/>
                  <a:gd name="T68" fmla="*/ 17 w 201"/>
                  <a:gd name="T69" fmla="*/ 101 h 201"/>
                  <a:gd name="T70" fmla="*/ 101 w 201"/>
                  <a:gd name="T71" fmla="*/ 17 h 201"/>
                  <a:gd name="T72" fmla="*/ 184 w 201"/>
                  <a:gd name="T73" fmla="*/ 101 h 201"/>
                  <a:gd name="T74" fmla="*/ 101 w 201"/>
                  <a:gd name="T75" fmla="*/ 18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201">
                    <a:moveTo>
                      <a:pt x="193" y="119"/>
                    </a:moveTo>
                    <a:cubicBezTo>
                      <a:pt x="194" y="113"/>
                      <a:pt x="201" y="107"/>
                      <a:pt x="201" y="101"/>
                    </a:cubicBezTo>
                    <a:cubicBezTo>
                      <a:pt x="201" y="94"/>
                      <a:pt x="194" y="89"/>
                      <a:pt x="193" y="83"/>
                    </a:cubicBezTo>
                    <a:cubicBezTo>
                      <a:pt x="191" y="76"/>
                      <a:pt x="196" y="68"/>
                      <a:pt x="193" y="62"/>
                    </a:cubicBezTo>
                    <a:cubicBezTo>
                      <a:pt x="191" y="56"/>
                      <a:pt x="182" y="54"/>
                      <a:pt x="179" y="49"/>
                    </a:cubicBezTo>
                    <a:cubicBezTo>
                      <a:pt x="175" y="43"/>
                      <a:pt x="176" y="34"/>
                      <a:pt x="172" y="30"/>
                    </a:cubicBezTo>
                    <a:cubicBezTo>
                      <a:pt x="167" y="25"/>
                      <a:pt x="158" y="26"/>
                      <a:pt x="153" y="23"/>
                    </a:cubicBezTo>
                    <a:cubicBezTo>
                      <a:pt x="147" y="19"/>
                      <a:pt x="145" y="10"/>
                      <a:pt x="139" y="8"/>
                    </a:cubicBezTo>
                    <a:cubicBezTo>
                      <a:pt x="133" y="6"/>
                      <a:pt x="125" y="10"/>
                      <a:pt x="119" y="9"/>
                    </a:cubicBezTo>
                    <a:cubicBezTo>
                      <a:pt x="113" y="8"/>
                      <a:pt x="107" y="0"/>
                      <a:pt x="101" y="0"/>
                    </a:cubicBezTo>
                    <a:cubicBezTo>
                      <a:pt x="94" y="0"/>
                      <a:pt x="88" y="8"/>
                      <a:pt x="82" y="9"/>
                    </a:cubicBezTo>
                    <a:cubicBezTo>
                      <a:pt x="76" y="10"/>
                      <a:pt x="68" y="6"/>
                      <a:pt x="62" y="8"/>
                    </a:cubicBezTo>
                    <a:cubicBezTo>
                      <a:pt x="56" y="10"/>
                      <a:pt x="54" y="19"/>
                      <a:pt x="49" y="23"/>
                    </a:cubicBezTo>
                    <a:cubicBezTo>
                      <a:pt x="43" y="26"/>
                      <a:pt x="34" y="25"/>
                      <a:pt x="30" y="30"/>
                    </a:cubicBezTo>
                    <a:cubicBezTo>
                      <a:pt x="25" y="34"/>
                      <a:pt x="26" y="43"/>
                      <a:pt x="23" y="49"/>
                    </a:cubicBezTo>
                    <a:cubicBezTo>
                      <a:pt x="19" y="54"/>
                      <a:pt x="10" y="56"/>
                      <a:pt x="8" y="62"/>
                    </a:cubicBezTo>
                    <a:cubicBezTo>
                      <a:pt x="5" y="68"/>
                      <a:pt x="10" y="76"/>
                      <a:pt x="9" y="83"/>
                    </a:cubicBezTo>
                    <a:cubicBezTo>
                      <a:pt x="7" y="89"/>
                      <a:pt x="0" y="94"/>
                      <a:pt x="0" y="101"/>
                    </a:cubicBezTo>
                    <a:cubicBezTo>
                      <a:pt x="0" y="107"/>
                      <a:pt x="7" y="113"/>
                      <a:pt x="9" y="119"/>
                    </a:cubicBezTo>
                    <a:cubicBezTo>
                      <a:pt x="10" y="125"/>
                      <a:pt x="5" y="133"/>
                      <a:pt x="8" y="139"/>
                    </a:cubicBezTo>
                    <a:cubicBezTo>
                      <a:pt x="10" y="145"/>
                      <a:pt x="19" y="148"/>
                      <a:pt x="23" y="153"/>
                    </a:cubicBezTo>
                    <a:cubicBezTo>
                      <a:pt x="26" y="158"/>
                      <a:pt x="25" y="167"/>
                      <a:pt x="30" y="172"/>
                    </a:cubicBezTo>
                    <a:cubicBezTo>
                      <a:pt x="34" y="176"/>
                      <a:pt x="43" y="175"/>
                      <a:pt x="49" y="179"/>
                    </a:cubicBezTo>
                    <a:cubicBezTo>
                      <a:pt x="54" y="182"/>
                      <a:pt x="56" y="191"/>
                      <a:pt x="62" y="194"/>
                    </a:cubicBezTo>
                    <a:cubicBezTo>
                      <a:pt x="68" y="196"/>
                      <a:pt x="76" y="191"/>
                      <a:pt x="82" y="193"/>
                    </a:cubicBezTo>
                    <a:cubicBezTo>
                      <a:pt x="88" y="194"/>
                      <a:pt x="94" y="201"/>
                      <a:pt x="101" y="201"/>
                    </a:cubicBezTo>
                    <a:cubicBezTo>
                      <a:pt x="107" y="201"/>
                      <a:pt x="113" y="194"/>
                      <a:pt x="119" y="193"/>
                    </a:cubicBezTo>
                    <a:cubicBezTo>
                      <a:pt x="125" y="191"/>
                      <a:pt x="133" y="196"/>
                      <a:pt x="139" y="194"/>
                    </a:cubicBezTo>
                    <a:cubicBezTo>
                      <a:pt x="145" y="191"/>
                      <a:pt x="147" y="182"/>
                      <a:pt x="153" y="179"/>
                    </a:cubicBezTo>
                    <a:cubicBezTo>
                      <a:pt x="158" y="175"/>
                      <a:pt x="167" y="176"/>
                      <a:pt x="172" y="172"/>
                    </a:cubicBezTo>
                    <a:cubicBezTo>
                      <a:pt x="176" y="167"/>
                      <a:pt x="175" y="158"/>
                      <a:pt x="179" y="153"/>
                    </a:cubicBezTo>
                    <a:cubicBezTo>
                      <a:pt x="182" y="148"/>
                      <a:pt x="191" y="145"/>
                      <a:pt x="193" y="139"/>
                    </a:cubicBezTo>
                    <a:cubicBezTo>
                      <a:pt x="196" y="133"/>
                      <a:pt x="191" y="125"/>
                      <a:pt x="193" y="119"/>
                    </a:cubicBezTo>
                    <a:close/>
                    <a:moveTo>
                      <a:pt x="101" y="184"/>
                    </a:moveTo>
                    <a:cubicBezTo>
                      <a:pt x="55" y="184"/>
                      <a:pt x="17" y="147"/>
                      <a:pt x="17" y="101"/>
                    </a:cubicBezTo>
                    <a:cubicBezTo>
                      <a:pt x="17" y="55"/>
                      <a:pt x="55" y="17"/>
                      <a:pt x="101" y="17"/>
                    </a:cubicBezTo>
                    <a:cubicBezTo>
                      <a:pt x="147" y="17"/>
                      <a:pt x="184" y="55"/>
                      <a:pt x="184" y="101"/>
                    </a:cubicBezTo>
                    <a:cubicBezTo>
                      <a:pt x="184" y="147"/>
                      <a:pt x="147" y="184"/>
                      <a:pt x="101" y="1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192088" y="169862"/>
                <a:ext cx="1892300" cy="1906588"/>
              </a:xfrm>
              <a:prstGeom prst="ellipse">
                <a:avLst/>
              </a:prstGeom>
              <a:grpFill/>
              <a:ln w="11113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225425" y="203200"/>
                <a:ext cx="1824038" cy="1839913"/>
              </a:xfrm>
              <a:prstGeom prst="ellipse">
                <a:avLst/>
              </a:prstGeom>
              <a:grpFill/>
              <a:ln w="0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spc="75">
                    <a:solidFill>
                      <a:srgbClr val="332411"/>
                    </a:solidFill>
                    <a:effectLst/>
                    <a:latin typeface="Franklin Gothic Medium" panose="020B0603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05" name="Text Box 61"/>
            <p:cNvSpPr txBox="1"/>
            <p:nvPr/>
          </p:nvSpPr>
          <p:spPr>
            <a:xfrm>
              <a:off x="991413" y="4404945"/>
              <a:ext cx="1245053" cy="12252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June 4th</a:t>
              </a:r>
              <a:endParaRPr lang="en-US" sz="10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2016</a:t>
              </a:r>
              <a:endParaRPr lang="en-US" sz="32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[RECIPIENT NAME]</a:t>
            </a: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English Language Arts</a:t>
            </a:r>
            <a:endParaRPr lang="en-US" sz="1200" b="1" cap="all" dirty="0" smtClean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[Name] High 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[School District]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[Principal’s Name], 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4517" y="5677024"/>
            <a:ext cx="720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TSDS Unique ID: _________     Date of Birth: __________     Course Grade: ____     Final Assessment: _______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18747" y="3912063"/>
            <a:ext cx="2375131" cy="1548638"/>
            <a:chOff x="6180770" y="4011685"/>
            <a:chExt cx="2375131" cy="15486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6291" y="4096841"/>
              <a:ext cx="640080" cy="64008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35" b="-5210"/>
            <a:stretch/>
          </p:blipFill>
          <p:spPr>
            <a:xfrm>
              <a:off x="7734934" y="4804043"/>
              <a:ext cx="551407" cy="6400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1" y="4011685"/>
              <a:ext cx="1197840" cy="6400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770" y="4920243"/>
              <a:ext cx="1266825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647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99122" y="3937158"/>
            <a:ext cx="1594498" cy="1594498"/>
            <a:chOff x="801020" y="4194183"/>
            <a:chExt cx="1594498" cy="1594498"/>
          </a:xfrm>
        </p:grpSpPr>
        <p:grpSp>
          <p:nvGrpSpPr>
            <p:cNvPr id="104" name="Group 103" descr="Award seal art"/>
            <p:cNvGrpSpPr>
              <a:grpSpLocks noChangeAspect="1"/>
            </p:cNvGrpSpPr>
            <p:nvPr/>
          </p:nvGrpSpPr>
          <p:grpSpPr>
            <a:xfrm>
              <a:off x="801020" y="4194183"/>
              <a:ext cx="1594498" cy="1594498"/>
              <a:chOff x="0" y="0"/>
              <a:chExt cx="2263775" cy="22685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06" name="Freeform 105"/>
              <p:cNvSpPr>
                <a:spLocks noEditPoints="1"/>
              </p:cNvSpPr>
              <p:nvPr/>
            </p:nvSpPr>
            <p:spPr bwMode="auto">
              <a:xfrm>
                <a:off x="0" y="0"/>
                <a:ext cx="2263775" cy="2268538"/>
              </a:xfrm>
              <a:custGeom>
                <a:avLst/>
                <a:gdLst>
                  <a:gd name="T0" fmla="*/ 193 w 201"/>
                  <a:gd name="T1" fmla="*/ 119 h 201"/>
                  <a:gd name="T2" fmla="*/ 201 w 201"/>
                  <a:gd name="T3" fmla="*/ 101 h 201"/>
                  <a:gd name="T4" fmla="*/ 193 w 201"/>
                  <a:gd name="T5" fmla="*/ 83 h 201"/>
                  <a:gd name="T6" fmla="*/ 193 w 201"/>
                  <a:gd name="T7" fmla="*/ 62 h 201"/>
                  <a:gd name="T8" fmla="*/ 179 w 201"/>
                  <a:gd name="T9" fmla="*/ 49 h 201"/>
                  <a:gd name="T10" fmla="*/ 172 w 201"/>
                  <a:gd name="T11" fmla="*/ 30 h 201"/>
                  <a:gd name="T12" fmla="*/ 153 w 201"/>
                  <a:gd name="T13" fmla="*/ 23 h 201"/>
                  <a:gd name="T14" fmla="*/ 139 w 201"/>
                  <a:gd name="T15" fmla="*/ 8 h 201"/>
                  <a:gd name="T16" fmla="*/ 119 w 201"/>
                  <a:gd name="T17" fmla="*/ 9 h 201"/>
                  <a:gd name="T18" fmla="*/ 101 w 201"/>
                  <a:gd name="T19" fmla="*/ 0 h 201"/>
                  <a:gd name="T20" fmla="*/ 82 w 201"/>
                  <a:gd name="T21" fmla="*/ 9 h 201"/>
                  <a:gd name="T22" fmla="*/ 62 w 201"/>
                  <a:gd name="T23" fmla="*/ 8 h 201"/>
                  <a:gd name="T24" fmla="*/ 49 w 201"/>
                  <a:gd name="T25" fmla="*/ 23 h 201"/>
                  <a:gd name="T26" fmla="*/ 30 w 201"/>
                  <a:gd name="T27" fmla="*/ 30 h 201"/>
                  <a:gd name="T28" fmla="*/ 23 w 201"/>
                  <a:gd name="T29" fmla="*/ 49 h 201"/>
                  <a:gd name="T30" fmla="*/ 8 w 201"/>
                  <a:gd name="T31" fmla="*/ 62 h 201"/>
                  <a:gd name="T32" fmla="*/ 9 w 201"/>
                  <a:gd name="T33" fmla="*/ 83 h 201"/>
                  <a:gd name="T34" fmla="*/ 0 w 201"/>
                  <a:gd name="T35" fmla="*/ 101 h 201"/>
                  <a:gd name="T36" fmla="*/ 9 w 201"/>
                  <a:gd name="T37" fmla="*/ 119 h 201"/>
                  <a:gd name="T38" fmla="*/ 8 w 201"/>
                  <a:gd name="T39" fmla="*/ 139 h 201"/>
                  <a:gd name="T40" fmla="*/ 23 w 201"/>
                  <a:gd name="T41" fmla="*/ 153 h 201"/>
                  <a:gd name="T42" fmla="*/ 30 w 201"/>
                  <a:gd name="T43" fmla="*/ 172 h 201"/>
                  <a:gd name="T44" fmla="*/ 49 w 201"/>
                  <a:gd name="T45" fmla="*/ 179 h 201"/>
                  <a:gd name="T46" fmla="*/ 62 w 201"/>
                  <a:gd name="T47" fmla="*/ 194 h 201"/>
                  <a:gd name="T48" fmla="*/ 82 w 201"/>
                  <a:gd name="T49" fmla="*/ 193 h 201"/>
                  <a:gd name="T50" fmla="*/ 101 w 201"/>
                  <a:gd name="T51" fmla="*/ 201 h 201"/>
                  <a:gd name="T52" fmla="*/ 119 w 201"/>
                  <a:gd name="T53" fmla="*/ 193 h 201"/>
                  <a:gd name="T54" fmla="*/ 139 w 201"/>
                  <a:gd name="T55" fmla="*/ 194 h 201"/>
                  <a:gd name="T56" fmla="*/ 153 w 201"/>
                  <a:gd name="T57" fmla="*/ 179 h 201"/>
                  <a:gd name="T58" fmla="*/ 172 w 201"/>
                  <a:gd name="T59" fmla="*/ 172 h 201"/>
                  <a:gd name="T60" fmla="*/ 179 w 201"/>
                  <a:gd name="T61" fmla="*/ 153 h 201"/>
                  <a:gd name="T62" fmla="*/ 193 w 201"/>
                  <a:gd name="T63" fmla="*/ 139 h 201"/>
                  <a:gd name="T64" fmla="*/ 193 w 201"/>
                  <a:gd name="T65" fmla="*/ 119 h 201"/>
                  <a:gd name="T66" fmla="*/ 101 w 201"/>
                  <a:gd name="T67" fmla="*/ 184 h 201"/>
                  <a:gd name="T68" fmla="*/ 17 w 201"/>
                  <a:gd name="T69" fmla="*/ 101 h 201"/>
                  <a:gd name="T70" fmla="*/ 101 w 201"/>
                  <a:gd name="T71" fmla="*/ 17 h 201"/>
                  <a:gd name="T72" fmla="*/ 184 w 201"/>
                  <a:gd name="T73" fmla="*/ 101 h 201"/>
                  <a:gd name="T74" fmla="*/ 101 w 201"/>
                  <a:gd name="T75" fmla="*/ 18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201">
                    <a:moveTo>
                      <a:pt x="193" y="119"/>
                    </a:moveTo>
                    <a:cubicBezTo>
                      <a:pt x="194" y="113"/>
                      <a:pt x="201" y="107"/>
                      <a:pt x="201" y="101"/>
                    </a:cubicBezTo>
                    <a:cubicBezTo>
                      <a:pt x="201" y="94"/>
                      <a:pt x="194" y="89"/>
                      <a:pt x="193" y="83"/>
                    </a:cubicBezTo>
                    <a:cubicBezTo>
                      <a:pt x="191" y="76"/>
                      <a:pt x="196" y="68"/>
                      <a:pt x="193" y="62"/>
                    </a:cubicBezTo>
                    <a:cubicBezTo>
                      <a:pt x="191" y="56"/>
                      <a:pt x="182" y="54"/>
                      <a:pt x="179" y="49"/>
                    </a:cubicBezTo>
                    <a:cubicBezTo>
                      <a:pt x="175" y="43"/>
                      <a:pt x="176" y="34"/>
                      <a:pt x="172" y="30"/>
                    </a:cubicBezTo>
                    <a:cubicBezTo>
                      <a:pt x="167" y="25"/>
                      <a:pt x="158" y="26"/>
                      <a:pt x="153" y="23"/>
                    </a:cubicBezTo>
                    <a:cubicBezTo>
                      <a:pt x="147" y="19"/>
                      <a:pt x="145" y="10"/>
                      <a:pt x="139" y="8"/>
                    </a:cubicBezTo>
                    <a:cubicBezTo>
                      <a:pt x="133" y="6"/>
                      <a:pt x="125" y="10"/>
                      <a:pt x="119" y="9"/>
                    </a:cubicBezTo>
                    <a:cubicBezTo>
                      <a:pt x="113" y="8"/>
                      <a:pt x="107" y="0"/>
                      <a:pt x="101" y="0"/>
                    </a:cubicBezTo>
                    <a:cubicBezTo>
                      <a:pt x="94" y="0"/>
                      <a:pt x="88" y="8"/>
                      <a:pt x="82" y="9"/>
                    </a:cubicBezTo>
                    <a:cubicBezTo>
                      <a:pt x="76" y="10"/>
                      <a:pt x="68" y="6"/>
                      <a:pt x="62" y="8"/>
                    </a:cubicBezTo>
                    <a:cubicBezTo>
                      <a:pt x="56" y="10"/>
                      <a:pt x="54" y="19"/>
                      <a:pt x="49" y="23"/>
                    </a:cubicBezTo>
                    <a:cubicBezTo>
                      <a:pt x="43" y="26"/>
                      <a:pt x="34" y="25"/>
                      <a:pt x="30" y="30"/>
                    </a:cubicBezTo>
                    <a:cubicBezTo>
                      <a:pt x="25" y="34"/>
                      <a:pt x="26" y="43"/>
                      <a:pt x="23" y="49"/>
                    </a:cubicBezTo>
                    <a:cubicBezTo>
                      <a:pt x="19" y="54"/>
                      <a:pt x="10" y="56"/>
                      <a:pt x="8" y="62"/>
                    </a:cubicBezTo>
                    <a:cubicBezTo>
                      <a:pt x="5" y="68"/>
                      <a:pt x="10" y="76"/>
                      <a:pt x="9" y="83"/>
                    </a:cubicBezTo>
                    <a:cubicBezTo>
                      <a:pt x="7" y="89"/>
                      <a:pt x="0" y="94"/>
                      <a:pt x="0" y="101"/>
                    </a:cubicBezTo>
                    <a:cubicBezTo>
                      <a:pt x="0" y="107"/>
                      <a:pt x="7" y="113"/>
                      <a:pt x="9" y="119"/>
                    </a:cubicBezTo>
                    <a:cubicBezTo>
                      <a:pt x="10" y="125"/>
                      <a:pt x="5" y="133"/>
                      <a:pt x="8" y="139"/>
                    </a:cubicBezTo>
                    <a:cubicBezTo>
                      <a:pt x="10" y="145"/>
                      <a:pt x="19" y="148"/>
                      <a:pt x="23" y="153"/>
                    </a:cubicBezTo>
                    <a:cubicBezTo>
                      <a:pt x="26" y="158"/>
                      <a:pt x="25" y="167"/>
                      <a:pt x="30" y="172"/>
                    </a:cubicBezTo>
                    <a:cubicBezTo>
                      <a:pt x="34" y="176"/>
                      <a:pt x="43" y="175"/>
                      <a:pt x="49" y="179"/>
                    </a:cubicBezTo>
                    <a:cubicBezTo>
                      <a:pt x="54" y="182"/>
                      <a:pt x="56" y="191"/>
                      <a:pt x="62" y="194"/>
                    </a:cubicBezTo>
                    <a:cubicBezTo>
                      <a:pt x="68" y="196"/>
                      <a:pt x="76" y="191"/>
                      <a:pt x="82" y="193"/>
                    </a:cubicBezTo>
                    <a:cubicBezTo>
                      <a:pt x="88" y="194"/>
                      <a:pt x="94" y="201"/>
                      <a:pt x="101" y="201"/>
                    </a:cubicBezTo>
                    <a:cubicBezTo>
                      <a:pt x="107" y="201"/>
                      <a:pt x="113" y="194"/>
                      <a:pt x="119" y="193"/>
                    </a:cubicBezTo>
                    <a:cubicBezTo>
                      <a:pt x="125" y="191"/>
                      <a:pt x="133" y="196"/>
                      <a:pt x="139" y="194"/>
                    </a:cubicBezTo>
                    <a:cubicBezTo>
                      <a:pt x="145" y="191"/>
                      <a:pt x="147" y="182"/>
                      <a:pt x="153" y="179"/>
                    </a:cubicBezTo>
                    <a:cubicBezTo>
                      <a:pt x="158" y="175"/>
                      <a:pt x="167" y="176"/>
                      <a:pt x="172" y="172"/>
                    </a:cubicBezTo>
                    <a:cubicBezTo>
                      <a:pt x="176" y="167"/>
                      <a:pt x="175" y="158"/>
                      <a:pt x="179" y="153"/>
                    </a:cubicBezTo>
                    <a:cubicBezTo>
                      <a:pt x="182" y="148"/>
                      <a:pt x="191" y="145"/>
                      <a:pt x="193" y="139"/>
                    </a:cubicBezTo>
                    <a:cubicBezTo>
                      <a:pt x="196" y="133"/>
                      <a:pt x="191" y="125"/>
                      <a:pt x="193" y="119"/>
                    </a:cubicBezTo>
                    <a:close/>
                    <a:moveTo>
                      <a:pt x="101" y="184"/>
                    </a:moveTo>
                    <a:cubicBezTo>
                      <a:pt x="55" y="184"/>
                      <a:pt x="17" y="147"/>
                      <a:pt x="17" y="101"/>
                    </a:cubicBezTo>
                    <a:cubicBezTo>
                      <a:pt x="17" y="55"/>
                      <a:pt x="55" y="17"/>
                      <a:pt x="101" y="17"/>
                    </a:cubicBezTo>
                    <a:cubicBezTo>
                      <a:pt x="147" y="17"/>
                      <a:pt x="184" y="55"/>
                      <a:pt x="184" y="101"/>
                    </a:cubicBezTo>
                    <a:cubicBezTo>
                      <a:pt x="184" y="147"/>
                      <a:pt x="147" y="184"/>
                      <a:pt x="101" y="1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192088" y="169862"/>
                <a:ext cx="1892300" cy="1906588"/>
              </a:xfrm>
              <a:prstGeom prst="ellipse">
                <a:avLst/>
              </a:prstGeom>
              <a:grpFill/>
              <a:ln w="11113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225425" y="203200"/>
                <a:ext cx="1824038" cy="1839913"/>
              </a:xfrm>
              <a:prstGeom prst="ellipse">
                <a:avLst/>
              </a:prstGeom>
              <a:grpFill/>
              <a:ln w="0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spc="75">
                    <a:solidFill>
                      <a:srgbClr val="332411"/>
                    </a:solidFill>
                    <a:effectLst/>
                    <a:latin typeface="Franklin Gothic Medium" panose="020B0603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05" name="Text Box 61"/>
            <p:cNvSpPr txBox="1"/>
            <p:nvPr/>
          </p:nvSpPr>
          <p:spPr>
            <a:xfrm>
              <a:off x="991413" y="4404945"/>
              <a:ext cx="1245053" cy="12252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May 4th</a:t>
              </a:r>
              <a:endParaRPr lang="en-US" sz="10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2016</a:t>
              </a:r>
              <a:endParaRPr lang="en-US" sz="32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Maria Esther Rodriguez</a:t>
            </a: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English Language Arts</a:t>
            </a:r>
            <a:endParaRPr lang="en-US" sz="1200" b="1" cap="all" dirty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Edcouch-Elsa High 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Edcouch-Elsa ISD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Mr. Miguel Castillo, 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6177" y="5685422"/>
            <a:ext cx="7203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TSDS ID: </a:t>
            </a:r>
            <a:r>
              <a:rPr lang="en-US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Birth: </a:t>
            </a:r>
            <a:r>
              <a:rPr lang="en-US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08/02/1998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Course Grade: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Final Assessment: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18747" y="3912063"/>
            <a:ext cx="2375131" cy="1548638"/>
            <a:chOff x="6180770" y="4011685"/>
            <a:chExt cx="2375131" cy="15486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6291" y="4096841"/>
              <a:ext cx="640080" cy="64008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35" b="-5210"/>
            <a:stretch/>
          </p:blipFill>
          <p:spPr>
            <a:xfrm>
              <a:off x="7734934" y="4804043"/>
              <a:ext cx="551407" cy="6400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1" y="4011685"/>
              <a:ext cx="1197840" cy="6400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770" y="4920243"/>
              <a:ext cx="1266825" cy="640080"/>
            </a:xfrm>
            <a:prstGeom prst="rect">
              <a:avLst/>
            </a:prstGeom>
          </p:spPr>
        </p:pic>
      </p:grpSp>
      <p:sp>
        <p:nvSpPr>
          <p:cNvPr id="103" name="Rectangle 102"/>
          <p:cNvSpPr/>
          <p:nvPr/>
        </p:nvSpPr>
        <p:spPr>
          <a:xfrm rot="20084457">
            <a:off x="163602" y="2629452"/>
            <a:ext cx="80466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 A M P L E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79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159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Franklin Gothic Medium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Rodriguez</dc:creator>
  <cp:lastModifiedBy>Basey, Melodie</cp:lastModifiedBy>
  <cp:revision>24</cp:revision>
  <dcterms:created xsi:type="dcterms:W3CDTF">2015-05-18T01:51:15Z</dcterms:created>
  <dcterms:modified xsi:type="dcterms:W3CDTF">2016-06-09T13:22:05Z</dcterms:modified>
</cp:coreProperties>
</file>