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5"/>
  </p:notesMasterIdLst>
  <p:handoutMasterIdLst>
    <p:handoutMasterId r:id="rId36"/>
  </p:handoutMasterIdLst>
  <p:sldIdLst>
    <p:sldId id="294" r:id="rId2"/>
    <p:sldId id="256" r:id="rId3"/>
    <p:sldId id="257" r:id="rId4"/>
    <p:sldId id="258" r:id="rId5"/>
    <p:sldId id="259" r:id="rId6"/>
    <p:sldId id="261" r:id="rId7"/>
    <p:sldId id="262" r:id="rId8"/>
    <p:sldId id="263" r:id="rId9"/>
    <p:sldId id="264" r:id="rId10"/>
    <p:sldId id="265" r:id="rId11"/>
    <p:sldId id="266" r:id="rId12"/>
    <p:sldId id="267" r:id="rId13"/>
    <p:sldId id="283" r:id="rId14"/>
    <p:sldId id="284" r:id="rId15"/>
    <p:sldId id="285" r:id="rId16"/>
    <p:sldId id="286" r:id="rId17"/>
    <p:sldId id="287" r:id="rId18"/>
    <p:sldId id="288" r:id="rId19"/>
    <p:sldId id="289" r:id="rId20"/>
    <p:sldId id="290" r:id="rId21"/>
    <p:sldId id="291" r:id="rId22"/>
    <p:sldId id="272" r:id="rId23"/>
    <p:sldId id="274" r:id="rId24"/>
    <p:sldId id="275" r:id="rId25"/>
    <p:sldId id="276" r:id="rId26"/>
    <p:sldId id="277" r:id="rId27"/>
    <p:sldId id="278" r:id="rId28"/>
    <p:sldId id="280" r:id="rId29"/>
    <p:sldId id="279" r:id="rId30"/>
    <p:sldId id="281" r:id="rId31"/>
    <p:sldId id="282" r:id="rId32"/>
    <p:sldId id="293"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15" autoAdjust="0"/>
  </p:normalViewPr>
  <p:slideViewPr>
    <p:cSldViewPr>
      <p:cViewPr>
        <p:scale>
          <a:sx n="92" d="100"/>
          <a:sy n="92" d="100"/>
        </p:scale>
        <p:origin x="-154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teresa_zalewski:Desktop:Workshops:DATA:pipeline%20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teresa_zalewski:Desktop:Bahamas:data:Bahamas%20dat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Best-Performing State</c:v>
                </c:pt>
              </c:strCache>
            </c:strRef>
          </c:tx>
          <c:invertIfNegative val="0"/>
          <c:dLbls>
            <c:spPr>
              <a:solidFill>
                <a:schemeClr val="bg1"/>
              </a:solidFill>
            </c:spPr>
            <c:txPr>
              <a:bodyPr/>
              <a:lstStyle/>
              <a:p>
                <a:pPr>
                  <a:defRPr>
                    <a:latin typeface="Arial"/>
                    <a:cs typeface="Arial"/>
                  </a:defRPr>
                </a:pPr>
                <a:endParaRPr lang="en-US"/>
              </a:p>
            </c:txPr>
            <c:showLegendKey val="0"/>
            <c:showVal val="1"/>
            <c:showCatName val="0"/>
            <c:showSerName val="0"/>
            <c:showPercent val="0"/>
            <c:showBubbleSize val="0"/>
            <c:showLeaderLines val="0"/>
          </c:dLbls>
          <c:cat>
            <c:strRef>
              <c:f>Sheet1!$A$2:$A$5</c:f>
              <c:strCache>
                <c:ptCount val="4"/>
                <c:pt idx="0">
                  <c:v>Graduate from High School</c:v>
                </c:pt>
                <c:pt idx="1">
                  <c:v>Directly Enter College</c:v>
                </c:pt>
                <c:pt idx="2">
                  <c:v>Enroll in a Second Year</c:v>
                </c:pt>
                <c:pt idx="3">
                  <c:v>Graduate within 150% of Program Time</c:v>
                </c:pt>
              </c:strCache>
            </c:strRef>
          </c:cat>
          <c:val>
            <c:numRef>
              <c:f>Sheet1!$B$2:$B$5</c:f>
              <c:numCache>
                <c:formatCode>General</c:formatCode>
                <c:ptCount val="4"/>
                <c:pt idx="0">
                  <c:v>86</c:v>
                </c:pt>
                <c:pt idx="1">
                  <c:v>59.6</c:v>
                </c:pt>
                <c:pt idx="2">
                  <c:v>41.7</c:v>
                </c:pt>
                <c:pt idx="3">
                  <c:v>30.2</c:v>
                </c:pt>
              </c:numCache>
            </c:numRef>
          </c:val>
        </c:ser>
        <c:ser>
          <c:idx val="1"/>
          <c:order val="1"/>
          <c:tx>
            <c:strRef>
              <c:f>Sheet1!$C$1</c:f>
              <c:strCache>
                <c:ptCount val="1"/>
                <c:pt idx="0">
                  <c:v>Texas</c:v>
                </c:pt>
              </c:strCache>
            </c:strRef>
          </c:tx>
          <c:invertIfNegative val="0"/>
          <c:dLbls>
            <c:spPr>
              <a:solidFill>
                <a:schemeClr val="bg1"/>
              </a:solidFill>
            </c:spPr>
            <c:txPr>
              <a:bodyPr/>
              <a:lstStyle/>
              <a:p>
                <a:pPr>
                  <a:defRPr>
                    <a:latin typeface="Arial"/>
                    <a:cs typeface="Arial"/>
                  </a:defRPr>
                </a:pPr>
                <a:endParaRPr lang="en-US"/>
              </a:p>
            </c:txPr>
            <c:showLegendKey val="0"/>
            <c:showVal val="1"/>
            <c:showCatName val="0"/>
            <c:showSerName val="0"/>
            <c:showPercent val="0"/>
            <c:showBubbleSize val="0"/>
            <c:showLeaderLines val="0"/>
          </c:dLbls>
          <c:cat>
            <c:strRef>
              <c:f>Sheet1!$A$2:$A$5</c:f>
              <c:strCache>
                <c:ptCount val="4"/>
                <c:pt idx="0">
                  <c:v>Graduate from High School</c:v>
                </c:pt>
                <c:pt idx="1">
                  <c:v>Directly Enter College</c:v>
                </c:pt>
                <c:pt idx="2">
                  <c:v>Enroll in a Second Year</c:v>
                </c:pt>
                <c:pt idx="3">
                  <c:v>Graduate within 150% of Program Time</c:v>
                </c:pt>
              </c:strCache>
            </c:strRef>
          </c:cat>
          <c:val>
            <c:numRef>
              <c:f>Sheet1!$C$2:$C$5</c:f>
              <c:numCache>
                <c:formatCode>General</c:formatCode>
                <c:ptCount val="4"/>
                <c:pt idx="0">
                  <c:v>65.3</c:v>
                </c:pt>
                <c:pt idx="1">
                  <c:v>37.1</c:v>
                </c:pt>
                <c:pt idx="2">
                  <c:v>23.7</c:v>
                </c:pt>
                <c:pt idx="3">
                  <c:v>13.6</c:v>
                </c:pt>
              </c:numCache>
            </c:numRef>
          </c:val>
        </c:ser>
        <c:ser>
          <c:idx val="2"/>
          <c:order val="2"/>
          <c:tx>
            <c:strRef>
              <c:f>Sheet1!$D$1</c:f>
              <c:strCache>
                <c:ptCount val="1"/>
                <c:pt idx="0">
                  <c:v>Nation</c:v>
                </c:pt>
              </c:strCache>
            </c:strRef>
          </c:tx>
          <c:invertIfNegative val="0"/>
          <c:dLbls>
            <c:spPr>
              <a:solidFill>
                <a:schemeClr val="bg1"/>
              </a:solidFill>
            </c:spPr>
            <c:txPr>
              <a:bodyPr/>
              <a:lstStyle/>
              <a:p>
                <a:pPr>
                  <a:defRPr>
                    <a:latin typeface="Arial"/>
                    <a:cs typeface="Arial"/>
                  </a:defRPr>
                </a:pPr>
                <a:endParaRPr lang="en-US"/>
              </a:p>
            </c:txPr>
            <c:showLegendKey val="0"/>
            <c:showVal val="1"/>
            <c:showCatName val="0"/>
            <c:showSerName val="0"/>
            <c:showPercent val="0"/>
            <c:showBubbleSize val="0"/>
            <c:showLeaderLines val="0"/>
          </c:dLbls>
          <c:cat>
            <c:strRef>
              <c:f>Sheet1!$A$2:$A$5</c:f>
              <c:strCache>
                <c:ptCount val="4"/>
                <c:pt idx="0">
                  <c:v>Graduate from High School</c:v>
                </c:pt>
                <c:pt idx="1">
                  <c:v>Directly Enter College</c:v>
                </c:pt>
                <c:pt idx="2">
                  <c:v>Enroll in a Second Year</c:v>
                </c:pt>
                <c:pt idx="3">
                  <c:v>Graduate within 150% of Program Time</c:v>
                </c:pt>
              </c:strCache>
            </c:strRef>
          </c:cat>
          <c:val>
            <c:numRef>
              <c:f>Sheet1!$D$2:$D$5</c:f>
              <c:numCache>
                <c:formatCode>General</c:formatCode>
                <c:ptCount val="4"/>
                <c:pt idx="0">
                  <c:v>69.5</c:v>
                </c:pt>
                <c:pt idx="1">
                  <c:v>44</c:v>
                </c:pt>
                <c:pt idx="2">
                  <c:v>29.8</c:v>
                </c:pt>
                <c:pt idx="3">
                  <c:v>20.5</c:v>
                </c:pt>
              </c:numCache>
            </c:numRef>
          </c:val>
        </c:ser>
        <c:dLbls>
          <c:showLegendKey val="0"/>
          <c:showVal val="1"/>
          <c:showCatName val="0"/>
          <c:showSerName val="0"/>
          <c:showPercent val="0"/>
          <c:showBubbleSize val="0"/>
        </c:dLbls>
        <c:gapWidth val="150"/>
        <c:axId val="32411008"/>
        <c:axId val="32425088"/>
      </c:barChart>
      <c:catAx>
        <c:axId val="32411008"/>
        <c:scaling>
          <c:orientation val="minMax"/>
        </c:scaling>
        <c:delete val="0"/>
        <c:axPos val="b"/>
        <c:majorTickMark val="out"/>
        <c:minorTickMark val="none"/>
        <c:tickLblPos val="nextTo"/>
        <c:txPr>
          <a:bodyPr/>
          <a:lstStyle/>
          <a:p>
            <a:pPr>
              <a:defRPr>
                <a:latin typeface="Arial"/>
                <a:cs typeface="Arial"/>
              </a:defRPr>
            </a:pPr>
            <a:endParaRPr lang="en-US"/>
          </a:p>
        </c:txPr>
        <c:crossAx val="32425088"/>
        <c:crosses val="autoZero"/>
        <c:auto val="1"/>
        <c:lblAlgn val="ctr"/>
        <c:lblOffset val="100"/>
        <c:noMultiLvlLbl val="0"/>
      </c:catAx>
      <c:valAx>
        <c:axId val="32425088"/>
        <c:scaling>
          <c:orientation val="minMax"/>
        </c:scaling>
        <c:delete val="0"/>
        <c:axPos val="l"/>
        <c:majorGridlines/>
        <c:numFmt formatCode="General" sourceLinked="1"/>
        <c:majorTickMark val="out"/>
        <c:minorTickMark val="none"/>
        <c:tickLblPos val="nextTo"/>
        <c:txPr>
          <a:bodyPr/>
          <a:lstStyle/>
          <a:p>
            <a:pPr>
              <a:defRPr>
                <a:latin typeface="Arial"/>
                <a:cs typeface="Arial"/>
              </a:defRPr>
            </a:pPr>
            <a:endParaRPr lang="en-US"/>
          </a:p>
        </c:txPr>
        <c:crossAx val="32411008"/>
        <c:crosses val="autoZero"/>
        <c:crossBetween val="between"/>
      </c:valAx>
    </c:plotArea>
    <c:legend>
      <c:legendPos val="r"/>
      <c:layout>
        <c:manualLayout>
          <c:xMode val="edge"/>
          <c:yMode val="edge"/>
          <c:x val="0.74180961335624596"/>
          <c:y val="5.0349956255468099E-2"/>
          <c:w val="0.23874592767790001"/>
          <c:h val="0.25976807378428102"/>
        </c:manualLayout>
      </c:layout>
      <c:overlay val="1"/>
      <c:txPr>
        <a:bodyPr/>
        <a:lstStyle/>
        <a:p>
          <a:pPr>
            <a:defRPr sz="1200">
              <a:latin typeface="Arial"/>
              <a:cs typeface="Arial"/>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449588323648698E-2"/>
          <c:y val="4.57482998983171E-2"/>
          <c:w val="0.93068835022185603"/>
          <c:h val="0.78439642763013195"/>
        </c:manualLayout>
      </c:layout>
      <c:stockChart>
        <c:ser>
          <c:idx val="0"/>
          <c:order val="0"/>
          <c:tx>
            <c:strRef>
              <c:f>Sheet1!$B$3</c:f>
              <c:strCache>
                <c:ptCount val="1"/>
                <c:pt idx="0">
                  <c:v>  55-64</c:v>
                </c:pt>
              </c:strCache>
            </c:strRef>
          </c:tx>
          <c:spPr>
            <a:ln w="47625">
              <a:noFill/>
            </a:ln>
          </c:spPr>
          <c:marker>
            <c:symbol val="square"/>
            <c:size val="5"/>
            <c:spPr>
              <a:solidFill>
                <a:schemeClr val="accent2"/>
              </a:solidFill>
              <a:ln>
                <a:solidFill>
                  <a:schemeClr val="accent2"/>
                </a:solidFill>
              </a:ln>
            </c:spPr>
          </c:marker>
          <c:dPt>
            <c:idx val="19"/>
            <c:marker>
              <c:symbol val="square"/>
              <c:size val="7"/>
              <c:spPr>
                <a:solidFill>
                  <a:schemeClr val="accent3"/>
                </a:solidFill>
                <a:ln>
                  <a:solidFill>
                    <a:schemeClr val="accent3"/>
                  </a:solidFill>
                </a:ln>
              </c:spPr>
            </c:marker>
            <c:bubble3D val="0"/>
          </c:dPt>
          <c:cat>
            <c:strRef>
              <c:f>Sheet1!$A$4:$A$33</c:f>
              <c:strCache>
                <c:ptCount val="30"/>
                <c:pt idx="0">
                  <c:v>Turkey</c:v>
                </c:pt>
                <c:pt idx="1">
                  <c:v>Czech Rep.</c:v>
                </c:pt>
                <c:pt idx="2">
                  <c:v>Slovak Rep.</c:v>
                </c:pt>
                <c:pt idx="3">
                  <c:v>Italy</c:v>
                </c:pt>
                <c:pt idx="4">
                  <c:v>Austria</c:v>
                </c:pt>
                <c:pt idx="5">
                  <c:v>Meixco</c:v>
                </c:pt>
                <c:pt idx="6">
                  <c:v>Portugal</c:v>
                </c:pt>
                <c:pt idx="7">
                  <c:v>Hungary</c:v>
                </c:pt>
                <c:pt idx="8">
                  <c:v>Germany</c:v>
                </c:pt>
                <c:pt idx="9">
                  <c:v>Greece</c:v>
                </c:pt>
                <c:pt idx="10">
                  <c:v>Poland</c:v>
                </c:pt>
                <c:pt idx="11">
                  <c:v>Iceland</c:v>
                </c:pt>
                <c:pt idx="12">
                  <c:v>Luxembourg</c:v>
                </c:pt>
                <c:pt idx="13">
                  <c:v>Netherlands</c:v>
                </c:pt>
                <c:pt idx="14">
                  <c:v>United Kingdom</c:v>
                </c:pt>
                <c:pt idx="15">
                  <c:v>Spain</c:v>
                </c:pt>
                <c:pt idx="16">
                  <c:v>Finland</c:v>
                </c:pt>
                <c:pt idx="17">
                  <c:v>Sweden</c:v>
                </c:pt>
                <c:pt idx="18">
                  <c:v>Denmark</c:v>
                </c:pt>
                <c:pt idx="19">
                  <c:v>TEXAS*</c:v>
                </c:pt>
                <c:pt idx="20">
                  <c:v>United States</c:v>
                </c:pt>
                <c:pt idx="21">
                  <c:v>Australia</c:v>
                </c:pt>
                <c:pt idx="22">
                  <c:v>Belgium</c:v>
                </c:pt>
                <c:pt idx="23">
                  <c:v>France</c:v>
                </c:pt>
                <c:pt idx="24">
                  <c:v>Norway</c:v>
                </c:pt>
                <c:pt idx="25">
                  <c:v>Ireland</c:v>
                </c:pt>
                <c:pt idx="26">
                  <c:v>New Zealand</c:v>
                </c:pt>
                <c:pt idx="27">
                  <c:v>Japan</c:v>
                </c:pt>
                <c:pt idx="28">
                  <c:v>South Korea</c:v>
                </c:pt>
                <c:pt idx="29">
                  <c:v>Canada</c:v>
                </c:pt>
              </c:strCache>
            </c:strRef>
          </c:cat>
          <c:val>
            <c:numRef>
              <c:f>Sheet1!$B$4:$B$33</c:f>
              <c:numCache>
                <c:formatCode>0</c:formatCode>
                <c:ptCount val="30"/>
                <c:pt idx="0">
                  <c:v>8</c:v>
                </c:pt>
                <c:pt idx="1">
                  <c:v>11</c:v>
                </c:pt>
                <c:pt idx="2">
                  <c:v>11</c:v>
                </c:pt>
                <c:pt idx="3">
                  <c:v>9</c:v>
                </c:pt>
                <c:pt idx="4">
                  <c:v>14</c:v>
                </c:pt>
                <c:pt idx="5">
                  <c:v>9</c:v>
                </c:pt>
                <c:pt idx="6">
                  <c:v>7</c:v>
                </c:pt>
                <c:pt idx="7">
                  <c:v>16</c:v>
                </c:pt>
                <c:pt idx="8">
                  <c:v>23</c:v>
                </c:pt>
                <c:pt idx="9">
                  <c:v>14</c:v>
                </c:pt>
                <c:pt idx="10">
                  <c:v>12</c:v>
                </c:pt>
                <c:pt idx="11">
                  <c:v>22.633452625164789</c:v>
                </c:pt>
                <c:pt idx="12">
                  <c:v>18.899284368879741</c:v>
                </c:pt>
                <c:pt idx="13">
                  <c:v>25.768790306435619</c:v>
                </c:pt>
                <c:pt idx="14">
                  <c:v>25.101738808731039</c:v>
                </c:pt>
                <c:pt idx="15">
                  <c:v>15.930316656708911</c:v>
                </c:pt>
                <c:pt idx="16">
                  <c:v>28.225762881545439</c:v>
                </c:pt>
                <c:pt idx="17">
                  <c:v>25.863545074714761</c:v>
                </c:pt>
                <c:pt idx="18">
                  <c:v>24.152548585688191</c:v>
                </c:pt>
                <c:pt idx="19">
                  <c:v>34</c:v>
                </c:pt>
                <c:pt idx="20">
                  <c:v>37</c:v>
                </c:pt>
                <c:pt idx="21">
                  <c:v>26.559130124242799</c:v>
                </c:pt>
                <c:pt idx="22">
                  <c:v>22.317298269922151</c:v>
                </c:pt>
                <c:pt idx="23">
                  <c:v>16.57270476445396</c:v>
                </c:pt>
                <c:pt idx="24">
                  <c:v>26.46085997794928</c:v>
                </c:pt>
                <c:pt idx="25">
                  <c:v>17.453870941106679</c:v>
                </c:pt>
                <c:pt idx="26">
                  <c:v>34.717715768981179</c:v>
                </c:pt>
                <c:pt idx="27">
                  <c:v>23.85984427141268</c:v>
                </c:pt>
                <c:pt idx="28">
                  <c:v>10.90519358728174</c:v>
                </c:pt>
                <c:pt idx="29">
                  <c:v>38.906394765528447</c:v>
                </c:pt>
              </c:numCache>
            </c:numRef>
          </c:val>
          <c:smooth val="0"/>
        </c:ser>
        <c:ser>
          <c:idx val="1"/>
          <c:order val="1"/>
          <c:tx>
            <c:strRef>
              <c:f>Sheet1!$D$3</c:f>
              <c:strCache>
                <c:ptCount val="1"/>
              </c:strCache>
            </c:strRef>
          </c:tx>
          <c:spPr>
            <a:ln w="47625">
              <a:noFill/>
            </a:ln>
          </c:spPr>
          <c:marker>
            <c:symbol val="none"/>
          </c:marker>
          <c:cat>
            <c:strRef>
              <c:f>Sheet1!$A$4:$A$33</c:f>
              <c:strCache>
                <c:ptCount val="30"/>
                <c:pt idx="0">
                  <c:v>Turkey</c:v>
                </c:pt>
                <c:pt idx="1">
                  <c:v>Czech Rep.</c:v>
                </c:pt>
                <c:pt idx="2">
                  <c:v>Slovak Rep.</c:v>
                </c:pt>
                <c:pt idx="3">
                  <c:v>Italy</c:v>
                </c:pt>
                <c:pt idx="4">
                  <c:v>Austria</c:v>
                </c:pt>
                <c:pt idx="5">
                  <c:v>Meixco</c:v>
                </c:pt>
                <c:pt idx="6">
                  <c:v>Portugal</c:v>
                </c:pt>
                <c:pt idx="7">
                  <c:v>Hungary</c:v>
                </c:pt>
                <c:pt idx="8">
                  <c:v>Germany</c:v>
                </c:pt>
                <c:pt idx="9">
                  <c:v>Greece</c:v>
                </c:pt>
                <c:pt idx="10">
                  <c:v>Poland</c:v>
                </c:pt>
                <c:pt idx="11">
                  <c:v>Iceland</c:v>
                </c:pt>
                <c:pt idx="12">
                  <c:v>Luxembourg</c:v>
                </c:pt>
                <c:pt idx="13">
                  <c:v>Netherlands</c:v>
                </c:pt>
                <c:pt idx="14">
                  <c:v>United Kingdom</c:v>
                </c:pt>
                <c:pt idx="15">
                  <c:v>Spain</c:v>
                </c:pt>
                <c:pt idx="16">
                  <c:v>Finland</c:v>
                </c:pt>
                <c:pt idx="17">
                  <c:v>Sweden</c:v>
                </c:pt>
                <c:pt idx="18">
                  <c:v>Denmark</c:v>
                </c:pt>
                <c:pt idx="19">
                  <c:v>TEXAS*</c:v>
                </c:pt>
                <c:pt idx="20">
                  <c:v>United States</c:v>
                </c:pt>
                <c:pt idx="21">
                  <c:v>Australia</c:v>
                </c:pt>
                <c:pt idx="22">
                  <c:v>Belgium</c:v>
                </c:pt>
                <c:pt idx="23">
                  <c:v>France</c:v>
                </c:pt>
                <c:pt idx="24">
                  <c:v>Norway</c:v>
                </c:pt>
                <c:pt idx="25">
                  <c:v>Ireland</c:v>
                </c:pt>
                <c:pt idx="26">
                  <c:v>New Zealand</c:v>
                </c:pt>
                <c:pt idx="27">
                  <c:v>Japan</c:v>
                </c:pt>
                <c:pt idx="28">
                  <c:v>South Korea</c:v>
                </c:pt>
                <c:pt idx="29">
                  <c:v>Canada</c:v>
                </c:pt>
              </c:strCache>
            </c:strRef>
          </c:cat>
          <c:val>
            <c:numRef>
              <c:f>Sheet1!$C$4:$C$33</c:f>
              <c:numCache>
                <c:formatCode>0</c:formatCode>
                <c:ptCount val="30"/>
                <c:pt idx="0">
                  <c:v>14</c:v>
                </c:pt>
                <c:pt idx="1">
                  <c:v>15</c:v>
                </c:pt>
                <c:pt idx="2">
                  <c:v>17</c:v>
                </c:pt>
                <c:pt idx="3">
                  <c:v>19</c:v>
                </c:pt>
                <c:pt idx="4">
                  <c:v>19</c:v>
                </c:pt>
                <c:pt idx="5">
                  <c:v>19</c:v>
                </c:pt>
                <c:pt idx="6">
                  <c:v>21</c:v>
                </c:pt>
                <c:pt idx="7">
                  <c:v>22</c:v>
                </c:pt>
                <c:pt idx="8">
                  <c:v>23</c:v>
                </c:pt>
                <c:pt idx="9">
                  <c:v>28</c:v>
                </c:pt>
                <c:pt idx="10">
                  <c:v>30</c:v>
                </c:pt>
                <c:pt idx="11">
                  <c:v>31.018268222557101</c:v>
                </c:pt>
                <c:pt idx="12">
                  <c:v>35.748881797391363</c:v>
                </c:pt>
                <c:pt idx="13">
                  <c:v>36.69641830469925</c:v>
                </c:pt>
                <c:pt idx="14">
                  <c:v>37.08811731155005</c:v>
                </c:pt>
                <c:pt idx="15">
                  <c:v>38.928237460480453</c:v>
                </c:pt>
                <c:pt idx="16">
                  <c:v>39.297248379415343</c:v>
                </c:pt>
                <c:pt idx="17">
                  <c:v>39.956377914101637</c:v>
                </c:pt>
                <c:pt idx="18">
                  <c:v>40.094360617811702</c:v>
                </c:pt>
                <c:pt idx="19">
                  <c:v>32</c:v>
                </c:pt>
                <c:pt idx="20">
                  <c:v>39</c:v>
                </c:pt>
                <c:pt idx="21">
                  <c:v>40.728857588547378</c:v>
                </c:pt>
                <c:pt idx="22">
                  <c:v>41.339032913758238</c:v>
                </c:pt>
                <c:pt idx="23">
                  <c:v>41.442162028078322</c:v>
                </c:pt>
                <c:pt idx="24">
                  <c:v>42.680412371134018</c:v>
                </c:pt>
                <c:pt idx="25">
                  <c:v>43.927715928613416</c:v>
                </c:pt>
                <c:pt idx="26">
                  <c:v>47.267641996557657</c:v>
                </c:pt>
                <c:pt idx="27">
                  <c:v>53.664302600472809</c:v>
                </c:pt>
                <c:pt idx="28">
                  <c:v>55.504890972080702</c:v>
                </c:pt>
                <c:pt idx="29">
                  <c:v>55.805925440840817</c:v>
                </c:pt>
              </c:numCache>
            </c:numRef>
          </c:val>
          <c:smooth val="0"/>
        </c:ser>
        <c:ser>
          <c:idx val="2"/>
          <c:order val="2"/>
          <c:tx>
            <c:strRef>
              <c:f>Sheet1!#REF!</c:f>
              <c:strCache>
                <c:ptCount val="1"/>
                <c:pt idx="0">
                  <c:v>#REF!</c:v>
                </c:pt>
              </c:strCache>
            </c:strRef>
          </c:tx>
          <c:spPr>
            <a:ln w="47625">
              <a:noFill/>
            </a:ln>
          </c:spPr>
          <c:marker>
            <c:symbol val="triangle"/>
            <c:size val="6"/>
            <c:spPr>
              <a:solidFill>
                <a:schemeClr val="tx2"/>
              </a:solidFill>
              <a:ln>
                <a:solidFill>
                  <a:schemeClr val="tx2"/>
                </a:solidFill>
              </a:ln>
            </c:spPr>
          </c:marker>
          <c:dPt>
            <c:idx val="19"/>
            <c:marker>
              <c:symbol val="triangle"/>
              <c:size val="8"/>
              <c:spPr>
                <a:solidFill>
                  <a:schemeClr val="accent4"/>
                </a:solidFill>
                <a:ln>
                  <a:solidFill>
                    <a:schemeClr val="accent4"/>
                  </a:solidFill>
                </a:ln>
              </c:spPr>
            </c:marker>
            <c:bubble3D val="0"/>
          </c:dPt>
          <c:cat>
            <c:strRef>
              <c:f>Sheet1!$A$4:$A$33</c:f>
              <c:strCache>
                <c:ptCount val="30"/>
                <c:pt idx="0">
                  <c:v>Turkey</c:v>
                </c:pt>
                <c:pt idx="1">
                  <c:v>Czech Rep.</c:v>
                </c:pt>
                <c:pt idx="2">
                  <c:v>Slovak Rep.</c:v>
                </c:pt>
                <c:pt idx="3">
                  <c:v>Italy</c:v>
                </c:pt>
                <c:pt idx="4">
                  <c:v>Austria</c:v>
                </c:pt>
                <c:pt idx="5">
                  <c:v>Meixco</c:v>
                </c:pt>
                <c:pt idx="6">
                  <c:v>Portugal</c:v>
                </c:pt>
                <c:pt idx="7">
                  <c:v>Hungary</c:v>
                </c:pt>
                <c:pt idx="8">
                  <c:v>Germany</c:v>
                </c:pt>
                <c:pt idx="9">
                  <c:v>Greece</c:v>
                </c:pt>
                <c:pt idx="10">
                  <c:v>Poland</c:v>
                </c:pt>
                <c:pt idx="11">
                  <c:v>Iceland</c:v>
                </c:pt>
                <c:pt idx="12">
                  <c:v>Luxembourg</c:v>
                </c:pt>
                <c:pt idx="13">
                  <c:v>Netherlands</c:v>
                </c:pt>
                <c:pt idx="14">
                  <c:v>United Kingdom</c:v>
                </c:pt>
                <c:pt idx="15">
                  <c:v>Spain</c:v>
                </c:pt>
                <c:pt idx="16">
                  <c:v>Finland</c:v>
                </c:pt>
                <c:pt idx="17">
                  <c:v>Sweden</c:v>
                </c:pt>
                <c:pt idx="18">
                  <c:v>Denmark</c:v>
                </c:pt>
                <c:pt idx="19">
                  <c:v>TEXAS*</c:v>
                </c:pt>
                <c:pt idx="20">
                  <c:v>United States</c:v>
                </c:pt>
                <c:pt idx="21">
                  <c:v>Australia</c:v>
                </c:pt>
                <c:pt idx="22">
                  <c:v>Belgium</c:v>
                </c:pt>
                <c:pt idx="23">
                  <c:v>France</c:v>
                </c:pt>
                <c:pt idx="24">
                  <c:v>Norway</c:v>
                </c:pt>
                <c:pt idx="25">
                  <c:v>Ireland</c:v>
                </c:pt>
                <c:pt idx="26">
                  <c:v>New Zealand</c:v>
                </c:pt>
                <c:pt idx="27">
                  <c:v>Japan</c:v>
                </c:pt>
                <c:pt idx="28">
                  <c:v>South Korea</c:v>
                </c:pt>
                <c:pt idx="29">
                  <c:v>Canada</c:v>
                </c:pt>
              </c:strCache>
            </c:strRef>
          </c:cat>
          <c:val>
            <c:numRef>
              <c:f>Sheet1!$D$4:$D$33</c:f>
              <c:numCache>
                <c:formatCode>0</c:formatCode>
                <c:ptCount val="30"/>
                <c:pt idx="0">
                  <c:v>14</c:v>
                </c:pt>
                <c:pt idx="1">
                  <c:v>15</c:v>
                </c:pt>
                <c:pt idx="2">
                  <c:v>17</c:v>
                </c:pt>
                <c:pt idx="3">
                  <c:v>19</c:v>
                </c:pt>
                <c:pt idx="4">
                  <c:v>19</c:v>
                </c:pt>
                <c:pt idx="5">
                  <c:v>19</c:v>
                </c:pt>
                <c:pt idx="6">
                  <c:v>21</c:v>
                </c:pt>
                <c:pt idx="7">
                  <c:v>22</c:v>
                </c:pt>
                <c:pt idx="8">
                  <c:v>23</c:v>
                </c:pt>
                <c:pt idx="9">
                  <c:v>28</c:v>
                </c:pt>
                <c:pt idx="10">
                  <c:v>30</c:v>
                </c:pt>
                <c:pt idx="11">
                  <c:v>31.018268222557101</c:v>
                </c:pt>
                <c:pt idx="12">
                  <c:v>35.748881797391363</c:v>
                </c:pt>
                <c:pt idx="13">
                  <c:v>36.69641830469925</c:v>
                </c:pt>
                <c:pt idx="14">
                  <c:v>37.08811731155005</c:v>
                </c:pt>
                <c:pt idx="15">
                  <c:v>38.928237460480453</c:v>
                </c:pt>
                <c:pt idx="16">
                  <c:v>39.297248379415343</c:v>
                </c:pt>
                <c:pt idx="17">
                  <c:v>39.956377914101637</c:v>
                </c:pt>
                <c:pt idx="18">
                  <c:v>40.094360617811702</c:v>
                </c:pt>
                <c:pt idx="19">
                  <c:v>32</c:v>
                </c:pt>
                <c:pt idx="20">
                  <c:v>40.386425079791813</c:v>
                </c:pt>
                <c:pt idx="21">
                  <c:v>40.728857588547378</c:v>
                </c:pt>
                <c:pt idx="22">
                  <c:v>41.339032913758238</c:v>
                </c:pt>
                <c:pt idx="23">
                  <c:v>41.442162028078322</c:v>
                </c:pt>
                <c:pt idx="24">
                  <c:v>42.680412371134018</c:v>
                </c:pt>
                <c:pt idx="25">
                  <c:v>43.927715928613416</c:v>
                </c:pt>
                <c:pt idx="26">
                  <c:v>47.267641996557657</c:v>
                </c:pt>
                <c:pt idx="27">
                  <c:v>53.664302600472809</c:v>
                </c:pt>
                <c:pt idx="28">
                  <c:v>55.504890972080702</c:v>
                </c:pt>
                <c:pt idx="29">
                  <c:v>55.805925440840817</c:v>
                </c:pt>
              </c:numCache>
            </c:numRef>
          </c:val>
          <c:smooth val="0"/>
        </c:ser>
        <c:dLbls>
          <c:showLegendKey val="0"/>
          <c:showVal val="0"/>
          <c:showCatName val="0"/>
          <c:showSerName val="0"/>
          <c:showPercent val="0"/>
          <c:showBubbleSize val="0"/>
        </c:dLbls>
        <c:hiLowLines/>
        <c:axId val="34582528"/>
        <c:axId val="34584064"/>
      </c:stockChart>
      <c:catAx>
        <c:axId val="34582528"/>
        <c:scaling>
          <c:orientation val="minMax"/>
        </c:scaling>
        <c:delete val="0"/>
        <c:axPos val="b"/>
        <c:majorTickMark val="out"/>
        <c:minorTickMark val="none"/>
        <c:tickLblPos val="nextTo"/>
        <c:txPr>
          <a:bodyPr/>
          <a:lstStyle/>
          <a:p>
            <a:pPr>
              <a:defRPr>
                <a:latin typeface="Arial"/>
                <a:cs typeface="Arial"/>
              </a:defRPr>
            </a:pPr>
            <a:endParaRPr lang="en-US"/>
          </a:p>
        </c:txPr>
        <c:crossAx val="34584064"/>
        <c:crosses val="autoZero"/>
        <c:auto val="1"/>
        <c:lblAlgn val="ctr"/>
        <c:lblOffset val="100"/>
        <c:noMultiLvlLbl val="0"/>
      </c:catAx>
      <c:valAx>
        <c:axId val="34584064"/>
        <c:scaling>
          <c:orientation val="minMax"/>
        </c:scaling>
        <c:delete val="0"/>
        <c:axPos val="l"/>
        <c:majorGridlines/>
        <c:numFmt formatCode="0" sourceLinked="1"/>
        <c:majorTickMark val="out"/>
        <c:minorTickMark val="none"/>
        <c:tickLblPos val="nextTo"/>
        <c:crossAx val="34582528"/>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7F9BE-68E8-489F-A623-AFD6A8395AC6}" type="doc">
      <dgm:prSet loTypeId="urn:microsoft.com/office/officeart/2005/8/layout/venn1" loCatId="relationship" qsTypeId="urn:microsoft.com/office/officeart/2005/8/quickstyle/simple2" qsCatId="simple" csTypeId="urn:microsoft.com/office/officeart/2005/8/colors/accent6_5" csCatId="accent6" phldr="1"/>
      <dgm:spPr/>
    </dgm:pt>
    <dgm:pt modelId="{C51B1E93-20F5-403C-BB57-50C45872190D}">
      <dgm:prSet phldrT="[Text]" custT="1"/>
      <dgm:spPr/>
      <dgm:t>
        <a:bodyPr/>
        <a:lstStyle/>
        <a:p>
          <a:pPr algn="l"/>
          <a:r>
            <a:rPr lang="en-US" sz="4800" dirty="0" smtClean="0"/>
            <a:t>Career Readiness</a:t>
          </a:r>
          <a:endParaRPr lang="en-US" sz="4800" dirty="0"/>
        </a:p>
      </dgm:t>
    </dgm:pt>
    <dgm:pt modelId="{D1EBD384-25DC-4EE4-BF89-F01F602E1638}" type="parTrans" cxnId="{3E2C481A-8497-4F0E-8AB2-A62639DB9A13}">
      <dgm:prSet/>
      <dgm:spPr/>
      <dgm:t>
        <a:bodyPr/>
        <a:lstStyle/>
        <a:p>
          <a:endParaRPr lang="en-US"/>
        </a:p>
      </dgm:t>
    </dgm:pt>
    <dgm:pt modelId="{3236ECAA-B723-4E9C-B3D8-9E37DFB97FB0}" type="sibTrans" cxnId="{3E2C481A-8497-4F0E-8AB2-A62639DB9A13}">
      <dgm:prSet/>
      <dgm:spPr/>
      <dgm:t>
        <a:bodyPr/>
        <a:lstStyle/>
        <a:p>
          <a:endParaRPr lang="en-US"/>
        </a:p>
      </dgm:t>
    </dgm:pt>
    <dgm:pt modelId="{C2E1BD99-78B0-4980-B333-B34E61C92476}">
      <dgm:prSet phldrT="[Text]" custT="1"/>
      <dgm:spPr/>
      <dgm:t>
        <a:bodyPr/>
        <a:lstStyle/>
        <a:p>
          <a:pPr algn="r"/>
          <a:r>
            <a:rPr lang="en-US" sz="4800" dirty="0" smtClean="0"/>
            <a:t>College Readiness</a:t>
          </a:r>
          <a:endParaRPr lang="en-US" sz="4800" dirty="0"/>
        </a:p>
      </dgm:t>
    </dgm:pt>
    <dgm:pt modelId="{5D2C9FBA-B102-4956-BD20-44E032B162D9}" type="parTrans" cxnId="{5F553DC5-A0AA-4E9F-95B4-15969BDDF345}">
      <dgm:prSet/>
      <dgm:spPr/>
      <dgm:t>
        <a:bodyPr/>
        <a:lstStyle/>
        <a:p>
          <a:endParaRPr lang="en-US"/>
        </a:p>
      </dgm:t>
    </dgm:pt>
    <dgm:pt modelId="{79D18A89-9645-4B6A-8535-86525B42AB8D}" type="sibTrans" cxnId="{5F553DC5-A0AA-4E9F-95B4-15969BDDF345}">
      <dgm:prSet/>
      <dgm:spPr/>
      <dgm:t>
        <a:bodyPr/>
        <a:lstStyle/>
        <a:p>
          <a:endParaRPr lang="en-US"/>
        </a:p>
      </dgm:t>
    </dgm:pt>
    <dgm:pt modelId="{80F78303-57D1-44B4-819C-31CCEEF6C333}" type="pres">
      <dgm:prSet presAssocID="{C747F9BE-68E8-489F-A623-AFD6A8395AC6}" presName="compositeShape" presStyleCnt="0">
        <dgm:presLayoutVars>
          <dgm:chMax val="7"/>
          <dgm:dir/>
          <dgm:resizeHandles val="exact"/>
        </dgm:presLayoutVars>
      </dgm:prSet>
      <dgm:spPr/>
    </dgm:pt>
    <dgm:pt modelId="{FB8C445C-A0E9-4D81-8BAC-D5DD5AEEBDEC}" type="pres">
      <dgm:prSet presAssocID="{C51B1E93-20F5-403C-BB57-50C45872190D}" presName="circ1" presStyleLbl="vennNode1" presStyleIdx="0" presStyleCnt="2"/>
      <dgm:spPr/>
      <dgm:t>
        <a:bodyPr/>
        <a:lstStyle/>
        <a:p>
          <a:endParaRPr lang="en-US"/>
        </a:p>
      </dgm:t>
    </dgm:pt>
    <dgm:pt modelId="{17DCE32B-EC75-4F92-A25C-DA7BA6089560}" type="pres">
      <dgm:prSet presAssocID="{C51B1E93-20F5-403C-BB57-50C45872190D}" presName="circ1Tx" presStyleLbl="revTx" presStyleIdx="0" presStyleCnt="0">
        <dgm:presLayoutVars>
          <dgm:chMax val="0"/>
          <dgm:chPref val="0"/>
          <dgm:bulletEnabled val="1"/>
        </dgm:presLayoutVars>
      </dgm:prSet>
      <dgm:spPr/>
      <dgm:t>
        <a:bodyPr/>
        <a:lstStyle/>
        <a:p>
          <a:endParaRPr lang="en-US"/>
        </a:p>
      </dgm:t>
    </dgm:pt>
    <dgm:pt modelId="{58FA5C85-B582-4612-B195-82B21B54A0D8}" type="pres">
      <dgm:prSet presAssocID="{C2E1BD99-78B0-4980-B333-B34E61C92476}" presName="circ2" presStyleLbl="vennNode1" presStyleIdx="1" presStyleCnt="2"/>
      <dgm:spPr/>
      <dgm:t>
        <a:bodyPr/>
        <a:lstStyle/>
        <a:p>
          <a:endParaRPr lang="en-US"/>
        </a:p>
      </dgm:t>
    </dgm:pt>
    <dgm:pt modelId="{05BE49D8-4075-4705-9BCE-FDAE9918D328}" type="pres">
      <dgm:prSet presAssocID="{C2E1BD99-78B0-4980-B333-B34E61C92476}" presName="circ2Tx" presStyleLbl="revTx" presStyleIdx="0" presStyleCnt="0">
        <dgm:presLayoutVars>
          <dgm:chMax val="0"/>
          <dgm:chPref val="0"/>
          <dgm:bulletEnabled val="1"/>
        </dgm:presLayoutVars>
      </dgm:prSet>
      <dgm:spPr/>
      <dgm:t>
        <a:bodyPr/>
        <a:lstStyle/>
        <a:p>
          <a:endParaRPr lang="en-US"/>
        </a:p>
      </dgm:t>
    </dgm:pt>
  </dgm:ptLst>
  <dgm:cxnLst>
    <dgm:cxn modelId="{8B68A8DC-7596-4349-B97D-7602A85796B5}" type="presOf" srcId="{C2E1BD99-78B0-4980-B333-B34E61C92476}" destId="{58FA5C85-B582-4612-B195-82B21B54A0D8}" srcOrd="0" destOrd="0" presId="urn:microsoft.com/office/officeart/2005/8/layout/venn1"/>
    <dgm:cxn modelId="{4222E834-2AB2-4002-9774-4A4B4593C18F}" type="presOf" srcId="{C747F9BE-68E8-489F-A623-AFD6A8395AC6}" destId="{80F78303-57D1-44B4-819C-31CCEEF6C333}" srcOrd="0" destOrd="0" presId="urn:microsoft.com/office/officeart/2005/8/layout/venn1"/>
    <dgm:cxn modelId="{3E2C481A-8497-4F0E-8AB2-A62639DB9A13}" srcId="{C747F9BE-68E8-489F-A623-AFD6A8395AC6}" destId="{C51B1E93-20F5-403C-BB57-50C45872190D}" srcOrd="0" destOrd="0" parTransId="{D1EBD384-25DC-4EE4-BF89-F01F602E1638}" sibTransId="{3236ECAA-B723-4E9C-B3D8-9E37DFB97FB0}"/>
    <dgm:cxn modelId="{083CFAA2-44EA-45C9-A1F4-765B95A52EC0}" type="presOf" srcId="{C51B1E93-20F5-403C-BB57-50C45872190D}" destId="{17DCE32B-EC75-4F92-A25C-DA7BA6089560}" srcOrd="1" destOrd="0" presId="urn:microsoft.com/office/officeart/2005/8/layout/venn1"/>
    <dgm:cxn modelId="{905ACBC5-8FDD-4E90-8C12-F5E1A9A2FC4A}" type="presOf" srcId="{C51B1E93-20F5-403C-BB57-50C45872190D}" destId="{FB8C445C-A0E9-4D81-8BAC-D5DD5AEEBDEC}" srcOrd="0" destOrd="0" presId="urn:microsoft.com/office/officeart/2005/8/layout/venn1"/>
    <dgm:cxn modelId="{8C3FBE9B-901D-4C9E-8567-0BBAA8D17EBD}" type="presOf" srcId="{C2E1BD99-78B0-4980-B333-B34E61C92476}" destId="{05BE49D8-4075-4705-9BCE-FDAE9918D328}" srcOrd="1" destOrd="0" presId="urn:microsoft.com/office/officeart/2005/8/layout/venn1"/>
    <dgm:cxn modelId="{5F553DC5-A0AA-4E9F-95B4-15969BDDF345}" srcId="{C747F9BE-68E8-489F-A623-AFD6A8395AC6}" destId="{C2E1BD99-78B0-4980-B333-B34E61C92476}" srcOrd="1" destOrd="0" parTransId="{5D2C9FBA-B102-4956-BD20-44E032B162D9}" sibTransId="{79D18A89-9645-4B6A-8535-86525B42AB8D}"/>
    <dgm:cxn modelId="{BFCA3901-37E8-4188-AA57-E62A1BBC5076}" type="presParOf" srcId="{80F78303-57D1-44B4-819C-31CCEEF6C333}" destId="{FB8C445C-A0E9-4D81-8BAC-D5DD5AEEBDEC}" srcOrd="0" destOrd="0" presId="urn:microsoft.com/office/officeart/2005/8/layout/venn1"/>
    <dgm:cxn modelId="{F93A0272-F692-4767-8F8C-190C497605C0}" type="presParOf" srcId="{80F78303-57D1-44B4-819C-31CCEEF6C333}" destId="{17DCE32B-EC75-4F92-A25C-DA7BA6089560}" srcOrd="1" destOrd="0" presId="urn:microsoft.com/office/officeart/2005/8/layout/venn1"/>
    <dgm:cxn modelId="{30A0C671-1497-4C3E-B34B-F0EDB63825C0}" type="presParOf" srcId="{80F78303-57D1-44B4-819C-31CCEEF6C333}" destId="{58FA5C85-B582-4612-B195-82B21B54A0D8}" srcOrd="2" destOrd="0" presId="urn:microsoft.com/office/officeart/2005/8/layout/venn1"/>
    <dgm:cxn modelId="{D921D621-E960-497B-9B57-3CE8C55259E5}" type="presParOf" srcId="{80F78303-57D1-44B4-819C-31CCEEF6C333}" destId="{05BE49D8-4075-4705-9BCE-FDAE9918D32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C1223-957E-0148-B887-AF5E632CB248}" type="doc">
      <dgm:prSet loTypeId="urn:microsoft.com/office/officeart/2009/3/layout/CircleRelationship" loCatId="" qsTypeId="urn:microsoft.com/office/officeart/2005/8/quickstyle/3D1" qsCatId="3D" csTypeId="urn:microsoft.com/office/officeart/2005/8/colors/colorful1#1" csCatId="colorful" phldr="1"/>
      <dgm:spPr/>
      <dgm:t>
        <a:bodyPr/>
        <a:lstStyle/>
        <a:p>
          <a:endParaRPr lang="en-US"/>
        </a:p>
      </dgm:t>
    </dgm:pt>
    <dgm:pt modelId="{B53A3811-9E39-1541-A376-90B521EE18A2}">
      <dgm:prSet phldrT="[Text]" custT="1"/>
      <dgm:spPr/>
      <dgm:t>
        <a:bodyPr/>
        <a:lstStyle/>
        <a:p>
          <a:r>
            <a:rPr lang="en-US" sz="3000" b="1" dirty="0" smtClean="0">
              <a:latin typeface="Arial" pitchFamily="34" charset="0"/>
              <a:cs typeface="Arial" pitchFamily="34" charset="0"/>
            </a:rPr>
            <a:t>Academic Attribution</a:t>
          </a:r>
          <a:endParaRPr lang="en-US" sz="3000" b="1" dirty="0">
            <a:latin typeface="Arial" pitchFamily="34" charset="0"/>
            <a:cs typeface="Arial" pitchFamily="34" charset="0"/>
          </a:endParaRPr>
        </a:p>
      </dgm:t>
    </dgm:pt>
    <dgm:pt modelId="{CE2AC7D1-6936-1C4F-9D98-B91604694CEA}" type="parTrans" cxnId="{8F34B7CF-DC60-F943-A1F9-A9DB788AF885}">
      <dgm:prSet/>
      <dgm:spPr/>
      <dgm:t>
        <a:bodyPr/>
        <a:lstStyle/>
        <a:p>
          <a:endParaRPr lang="en-US"/>
        </a:p>
      </dgm:t>
    </dgm:pt>
    <dgm:pt modelId="{23A715E3-095A-414D-AFD7-5A35E61CF016}" type="sibTrans" cxnId="{8F34B7CF-DC60-F943-A1F9-A9DB788AF885}">
      <dgm:prSet/>
      <dgm:spPr/>
      <dgm:t>
        <a:bodyPr/>
        <a:lstStyle/>
        <a:p>
          <a:endParaRPr lang="en-US"/>
        </a:p>
      </dgm:t>
    </dgm:pt>
    <dgm:pt modelId="{70C4C130-FFFE-C247-8571-B6B3C8F93ACE}">
      <dgm:prSet phldrT="[Text]" custT="1"/>
      <dgm:spPr/>
      <dgm:t>
        <a:bodyPr/>
        <a:lstStyle/>
        <a:p>
          <a:r>
            <a:rPr lang="en-US" sz="1800" dirty="0" smtClean="0"/>
            <a:t>ELA</a:t>
          </a:r>
          <a:endParaRPr lang="en-US" sz="1800" dirty="0"/>
        </a:p>
      </dgm:t>
    </dgm:pt>
    <dgm:pt modelId="{70F64433-913B-9948-885E-3E6FD05510DC}" type="parTrans" cxnId="{25922405-2695-6C43-89F6-614CE47552B2}">
      <dgm:prSet/>
      <dgm:spPr/>
      <dgm:t>
        <a:bodyPr/>
        <a:lstStyle/>
        <a:p>
          <a:endParaRPr lang="en-US"/>
        </a:p>
      </dgm:t>
    </dgm:pt>
    <dgm:pt modelId="{9A4CEA22-5D9F-DB41-A967-C85DF68221A0}" type="sibTrans" cxnId="{25922405-2695-6C43-89F6-614CE47552B2}">
      <dgm:prSet/>
      <dgm:spPr/>
      <dgm:t>
        <a:bodyPr/>
        <a:lstStyle/>
        <a:p>
          <a:endParaRPr lang="en-US"/>
        </a:p>
      </dgm:t>
    </dgm:pt>
    <dgm:pt modelId="{4BA46653-8EBE-4044-8392-70E4F70054BE}">
      <dgm:prSet phldrT="[Text]" custT="1"/>
      <dgm:spPr/>
      <dgm:t>
        <a:bodyPr/>
        <a:lstStyle/>
        <a:p>
          <a:r>
            <a:rPr lang="en-US" sz="1800" dirty="0" smtClean="0"/>
            <a:t>Math</a:t>
          </a:r>
          <a:endParaRPr lang="en-US" sz="1800" dirty="0"/>
        </a:p>
      </dgm:t>
    </dgm:pt>
    <dgm:pt modelId="{8FA23807-3209-3D40-A1EE-E82074ACACE1}" type="parTrans" cxnId="{C6F9FBF0-93B6-E44A-8653-8A356874A4F2}">
      <dgm:prSet/>
      <dgm:spPr/>
      <dgm:t>
        <a:bodyPr/>
        <a:lstStyle/>
        <a:p>
          <a:endParaRPr lang="en-US"/>
        </a:p>
      </dgm:t>
    </dgm:pt>
    <dgm:pt modelId="{B414EB3E-AFBC-3240-8E95-4FFF67DCC984}" type="sibTrans" cxnId="{C6F9FBF0-93B6-E44A-8653-8A356874A4F2}">
      <dgm:prSet/>
      <dgm:spPr/>
      <dgm:t>
        <a:bodyPr/>
        <a:lstStyle/>
        <a:p>
          <a:endParaRPr lang="en-US"/>
        </a:p>
      </dgm:t>
    </dgm:pt>
    <dgm:pt modelId="{5551DAA5-7FC0-5744-8B23-44D1302FD94C}">
      <dgm:prSet phldrT="[Text]" custT="1"/>
      <dgm:spPr/>
      <dgm:t>
        <a:bodyPr/>
        <a:lstStyle/>
        <a:p>
          <a:r>
            <a:rPr lang="en-US" sz="1800" dirty="0" smtClean="0"/>
            <a:t>Science</a:t>
          </a:r>
          <a:endParaRPr lang="en-US" sz="1800" dirty="0"/>
        </a:p>
      </dgm:t>
    </dgm:pt>
    <dgm:pt modelId="{975B2927-C572-604B-B980-D9A194DD14C3}" type="parTrans" cxnId="{E91C419A-29BE-464D-8AB0-6B1E5A44EE68}">
      <dgm:prSet/>
      <dgm:spPr/>
      <dgm:t>
        <a:bodyPr/>
        <a:lstStyle/>
        <a:p>
          <a:endParaRPr lang="en-US"/>
        </a:p>
      </dgm:t>
    </dgm:pt>
    <dgm:pt modelId="{C9EAD21E-FE46-AB48-8789-E0C0192EDDE7}" type="sibTrans" cxnId="{E91C419A-29BE-464D-8AB0-6B1E5A44EE68}">
      <dgm:prSet/>
      <dgm:spPr/>
      <dgm:t>
        <a:bodyPr/>
        <a:lstStyle/>
        <a:p>
          <a:endParaRPr lang="en-US"/>
        </a:p>
      </dgm:t>
    </dgm:pt>
    <dgm:pt modelId="{7DE5CFBF-2155-6243-9253-8D4C4A334FB6}">
      <dgm:prSet phldrT="[Text]" custT="1"/>
      <dgm:spPr/>
      <dgm:t>
        <a:bodyPr/>
        <a:lstStyle/>
        <a:p>
          <a:r>
            <a:rPr lang="en-US" sz="1800" dirty="0" smtClean="0"/>
            <a:t>Social Studies</a:t>
          </a:r>
          <a:endParaRPr lang="en-US" sz="1800" dirty="0"/>
        </a:p>
      </dgm:t>
    </dgm:pt>
    <dgm:pt modelId="{4F664787-6656-1B42-9B26-2228B7449386}" type="parTrans" cxnId="{0F342C7C-0009-0046-9532-147674627B1E}">
      <dgm:prSet/>
      <dgm:spPr/>
      <dgm:t>
        <a:bodyPr/>
        <a:lstStyle/>
        <a:p>
          <a:endParaRPr lang="en-US"/>
        </a:p>
      </dgm:t>
    </dgm:pt>
    <dgm:pt modelId="{760B9B28-9C9D-D743-8B0E-221F0C704EAA}" type="sibTrans" cxnId="{0F342C7C-0009-0046-9532-147674627B1E}">
      <dgm:prSet/>
      <dgm:spPr/>
      <dgm:t>
        <a:bodyPr/>
        <a:lstStyle/>
        <a:p>
          <a:endParaRPr lang="en-US"/>
        </a:p>
      </dgm:t>
    </dgm:pt>
    <dgm:pt modelId="{052F885C-D8BE-0E47-B51E-E6F5732719D6}">
      <dgm:prSet phldrT="[Text]" custT="1"/>
      <dgm:spPr/>
      <dgm:t>
        <a:bodyPr/>
        <a:lstStyle/>
        <a:p>
          <a:r>
            <a:rPr lang="en-US" sz="1500" dirty="0" smtClean="0"/>
            <a:t>Foreign Language</a:t>
          </a:r>
          <a:endParaRPr lang="en-US" sz="1500" dirty="0"/>
        </a:p>
      </dgm:t>
    </dgm:pt>
    <dgm:pt modelId="{036FA915-AA59-DF46-9143-1BC5678C3871}" type="parTrans" cxnId="{0933E5A1-ECC2-AA4E-843B-D713AA1B9841}">
      <dgm:prSet/>
      <dgm:spPr/>
      <dgm:t>
        <a:bodyPr/>
        <a:lstStyle/>
        <a:p>
          <a:endParaRPr lang="en-US"/>
        </a:p>
      </dgm:t>
    </dgm:pt>
    <dgm:pt modelId="{E7EBB481-B49F-1347-B63A-CCB83945B26B}" type="sibTrans" cxnId="{0933E5A1-ECC2-AA4E-843B-D713AA1B9841}">
      <dgm:prSet/>
      <dgm:spPr/>
      <dgm:t>
        <a:bodyPr/>
        <a:lstStyle/>
        <a:p>
          <a:endParaRPr lang="en-US"/>
        </a:p>
      </dgm:t>
    </dgm:pt>
    <dgm:pt modelId="{C4DBC5DF-3E20-4C98-BCAD-92170ACE2081}">
      <dgm:prSet/>
      <dgm:spPr/>
      <dgm:t>
        <a:bodyPr/>
        <a:lstStyle/>
        <a:p>
          <a:endParaRPr lang="en-US" dirty="0"/>
        </a:p>
      </dgm:t>
    </dgm:pt>
    <dgm:pt modelId="{F1FB2D6A-0C81-4CF1-8B77-5BDD7BFA1B44}" type="parTrans" cxnId="{AF82B931-FB43-41F1-8372-4A742A43F1FF}">
      <dgm:prSet/>
      <dgm:spPr/>
      <dgm:t>
        <a:bodyPr/>
        <a:lstStyle/>
        <a:p>
          <a:endParaRPr lang="en-US"/>
        </a:p>
      </dgm:t>
    </dgm:pt>
    <dgm:pt modelId="{FDA69328-9A49-4311-9535-6AC054847B67}" type="sibTrans" cxnId="{AF82B931-FB43-41F1-8372-4A742A43F1FF}">
      <dgm:prSet/>
      <dgm:spPr/>
      <dgm:t>
        <a:bodyPr/>
        <a:lstStyle/>
        <a:p>
          <a:endParaRPr lang="en-US"/>
        </a:p>
      </dgm:t>
    </dgm:pt>
    <dgm:pt modelId="{A636F211-1355-4AA8-A4B2-3633CA57B341}">
      <dgm:prSet/>
      <dgm:spPr/>
      <dgm:t>
        <a:bodyPr/>
        <a:lstStyle/>
        <a:p>
          <a:endParaRPr lang="en-US" dirty="0"/>
        </a:p>
      </dgm:t>
    </dgm:pt>
    <dgm:pt modelId="{7BB32860-BE87-4694-9753-0434B16EAA49}" type="parTrans" cxnId="{0CB7ABAA-2EF7-4228-99A9-341817749F0C}">
      <dgm:prSet/>
      <dgm:spPr/>
      <dgm:t>
        <a:bodyPr/>
        <a:lstStyle/>
        <a:p>
          <a:endParaRPr lang="en-US"/>
        </a:p>
      </dgm:t>
    </dgm:pt>
    <dgm:pt modelId="{CF2F3A73-3609-4D6A-AB10-18FC80F70F1D}" type="sibTrans" cxnId="{0CB7ABAA-2EF7-4228-99A9-341817749F0C}">
      <dgm:prSet/>
      <dgm:spPr/>
      <dgm:t>
        <a:bodyPr/>
        <a:lstStyle/>
        <a:p>
          <a:endParaRPr lang="en-US"/>
        </a:p>
      </dgm:t>
    </dgm:pt>
    <dgm:pt modelId="{461F863B-60DD-274D-8A2E-5EBA3C2B605F}" type="pres">
      <dgm:prSet presAssocID="{CE8C1223-957E-0148-B887-AF5E632CB248}" presName="Name0" presStyleCnt="0">
        <dgm:presLayoutVars>
          <dgm:chMax val="1"/>
          <dgm:chPref val="1"/>
        </dgm:presLayoutVars>
      </dgm:prSet>
      <dgm:spPr/>
      <dgm:t>
        <a:bodyPr/>
        <a:lstStyle/>
        <a:p>
          <a:endParaRPr lang="en-US"/>
        </a:p>
      </dgm:t>
    </dgm:pt>
    <dgm:pt modelId="{B88B0EF6-FF56-6747-9756-F4E23E71D103}" type="pres">
      <dgm:prSet presAssocID="{B53A3811-9E39-1541-A376-90B521EE18A2}" presName="Parent" presStyleLbl="node0" presStyleIdx="0" presStyleCnt="1">
        <dgm:presLayoutVars>
          <dgm:chMax val="5"/>
          <dgm:chPref val="5"/>
        </dgm:presLayoutVars>
      </dgm:prSet>
      <dgm:spPr/>
      <dgm:t>
        <a:bodyPr/>
        <a:lstStyle/>
        <a:p>
          <a:endParaRPr lang="en-US"/>
        </a:p>
      </dgm:t>
    </dgm:pt>
    <dgm:pt modelId="{35F091C9-5C0F-A94B-B360-AA5C6545B4B5}" type="pres">
      <dgm:prSet presAssocID="{B53A3811-9E39-1541-A376-90B521EE18A2}" presName="Accent2" presStyleLbl="node1" presStyleIdx="0" presStyleCnt="19"/>
      <dgm:spPr/>
    </dgm:pt>
    <dgm:pt modelId="{4AB2438D-241A-6B40-A724-4B6E5407576F}" type="pres">
      <dgm:prSet presAssocID="{B53A3811-9E39-1541-A376-90B521EE18A2}" presName="Accent3" presStyleLbl="node1" presStyleIdx="1" presStyleCnt="19"/>
      <dgm:spPr/>
    </dgm:pt>
    <dgm:pt modelId="{A41B1662-B120-0E40-B67F-B2B111A21122}" type="pres">
      <dgm:prSet presAssocID="{B53A3811-9E39-1541-A376-90B521EE18A2}" presName="Accent4" presStyleLbl="node1" presStyleIdx="2" presStyleCnt="19"/>
      <dgm:spPr/>
    </dgm:pt>
    <dgm:pt modelId="{1D1232F5-6ED2-784A-9B0F-F3ACF95632FF}" type="pres">
      <dgm:prSet presAssocID="{B53A3811-9E39-1541-A376-90B521EE18A2}" presName="Accent5" presStyleLbl="node1" presStyleIdx="3" presStyleCnt="19"/>
      <dgm:spPr/>
    </dgm:pt>
    <dgm:pt modelId="{26907887-1054-784C-AD5E-8D7B477EBE7E}" type="pres">
      <dgm:prSet presAssocID="{B53A3811-9E39-1541-A376-90B521EE18A2}" presName="Accent6" presStyleLbl="node1" presStyleIdx="4" presStyleCnt="19"/>
      <dgm:spPr/>
    </dgm:pt>
    <dgm:pt modelId="{E4BE1553-32AB-B74E-B430-F06AD541B811}" type="pres">
      <dgm:prSet presAssocID="{70C4C130-FFFE-C247-8571-B6B3C8F93ACE}" presName="Child1" presStyleLbl="node1" presStyleIdx="5" presStyleCnt="19">
        <dgm:presLayoutVars>
          <dgm:chMax val="0"/>
          <dgm:chPref val="0"/>
        </dgm:presLayoutVars>
      </dgm:prSet>
      <dgm:spPr/>
      <dgm:t>
        <a:bodyPr/>
        <a:lstStyle/>
        <a:p>
          <a:endParaRPr lang="en-US"/>
        </a:p>
      </dgm:t>
    </dgm:pt>
    <dgm:pt modelId="{345B719F-37EA-B64B-A286-F0B027A2EB5C}" type="pres">
      <dgm:prSet presAssocID="{70C4C130-FFFE-C247-8571-B6B3C8F93ACE}" presName="Accent7" presStyleCnt="0"/>
      <dgm:spPr/>
    </dgm:pt>
    <dgm:pt modelId="{886AA81F-CB55-5043-B9E2-9E9F79DC3C7C}" type="pres">
      <dgm:prSet presAssocID="{70C4C130-FFFE-C247-8571-B6B3C8F93ACE}" presName="AccentHold1" presStyleLbl="node1" presStyleIdx="6" presStyleCnt="19"/>
      <dgm:spPr/>
    </dgm:pt>
    <dgm:pt modelId="{A889F2C5-18BD-9F4E-99A6-4E6AB43AB911}" type="pres">
      <dgm:prSet presAssocID="{70C4C130-FFFE-C247-8571-B6B3C8F93ACE}" presName="Accent8" presStyleCnt="0"/>
      <dgm:spPr/>
    </dgm:pt>
    <dgm:pt modelId="{0BF64554-A625-7D49-89A0-18BBB23E28EF}" type="pres">
      <dgm:prSet presAssocID="{70C4C130-FFFE-C247-8571-B6B3C8F93ACE}" presName="AccentHold2" presStyleLbl="node1" presStyleIdx="7" presStyleCnt="19"/>
      <dgm:spPr/>
      <dgm:t>
        <a:bodyPr/>
        <a:lstStyle/>
        <a:p>
          <a:endParaRPr lang="en-US"/>
        </a:p>
      </dgm:t>
    </dgm:pt>
    <dgm:pt modelId="{F0551B77-91A5-2646-BCB6-6A35CB5440B3}" type="pres">
      <dgm:prSet presAssocID="{4BA46653-8EBE-4044-8392-70E4F70054BE}" presName="Child2" presStyleLbl="node1" presStyleIdx="8" presStyleCnt="19">
        <dgm:presLayoutVars>
          <dgm:chMax val="0"/>
          <dgm:chPref val="0"/>
        </dgm:presLayoutVars>
      </dgm:prSet>
      <dgm:spPr/>
      <dgm:t>
        <a:bodyPr/>
        <a:lstStyle/>
        <a:p>
          <a:endParaRPr lang="en-US"/>
        </a:p>
      </dgm:t>
    </dgm:pt>
    <dgm:pt modelId="{5DDAABC7-1A01-7F46-95B6-0A2D845C2BD5}" type="pres">
      <dgm:prSet presAssocID="{4BA46653-8EBE-4044-8392-70E4F70054BE}" presName="Accent9" presStyleCnt="0"/>
      <dgm:spPr/>
    </dgm:pt>
    <dgm:pt modelId="{EECBB4B7-C0FA-EB42-8EEC-0740BB84CF08}" type="pres">
      <dgm:prSet presAssocID="{4BA46653-8EBE-4044-8392-70E4F70054BE}" presName="AccentHold1" presStyleLbl="node1" presStyleIdx="9" presStyleCnt="19"/>
      <dgm:spPr/>
    </dgm:pt>
    <dgm:pt modelId="{C63FABBD-B0E3-0941-9565-07170615615C}" type="pres">
      <dgm:prSet presAssocID="{4BA46653-8EBE-4044-8392-70E4F70054BE}" presName="Accent10" presStyleCnt="0"/>
      <dgm:spPr/>
    </dgm:pt>
    <dgm:pt modelId="{0908645E-E2C3-7B43-89F5-0CB36B087F17}" type="pres">
      <dgm:prSet presAssocID="{4BA46653-8EBE-4044-8392-70E4F70054BE}" presName="AccentHold2" presStyleLbl="node1" presStyleIdx="10" presStyleCnt="19"/>
      <dgm:spPr/>
    </dgm:pt>
    <dgm:pt modelId="{FAFC4759-ED7D-AC45-99B8-12CDCEA4554C}" type="pres">
      <dgm:prSet presAssocID="{4BA46653-8EBE-4044-8392-70E4F70054BE}" presName="Accent11" presStyleCnt="0"/>
      <dgm:spPr/>
    </dgm:pt>
    <dgm:pt modelId="{42B37C3E-C63D-7745-A5B1-6D1CAA30CB37}" type="pres">
      <dgm:prSet presAssocID="{4BA46653-8EBE-4044-8392-70E4F70054BE}" presName="AccentHold3" presStyleLbl="node1" presStyleIdx="11" presStyleCnt="19"/>
      <dgm:spPr/>
    </dgm:pt>
    <dgm:pt modelId="{81E158C1-1001-6149-9C13-BFF74C8F72D1}" type="pres">
      <dgm:prSet presAssocID="{5551DAA5-7FC0-5744-8B23-44D1302FD94C}" presName="Child3" presStyleLbl="node1" presStyleIdx="12" presStyleCnt="19">
        <dgm:presLayoutVars>
          <dgm:chMax val="0"/>
          <dgm:chPref val="0"/>
        </dgm:presLayoutVars>
      </dgm:prSet>
      <dgm:spPr/>
      <dgm:t>
        <a:bodyPr/>
        <a:lstStyle/>
        <a:p>
          <a:endParaRPr lang="en-US"/>
        </a:p>
      </dgm:t>
    </dgm:pt>
    <dgm:pt modelId="{C47AAA7F-0CE5-DE46-9739-469CCF8B9CAC}" type="pres">
      <dgm:prSet presAssocID="{5551DAA5-7FC0-5744-8B23-44D1302FD94C}" presName="Accent12" presStyleCnt="0"/>
      <dgm:spPr/>
    </dgm:pt>
    <dgm:pt modelId="{34F20AB3-25F2-C648-B362-3A1C327A0781}" type="pres">
      <dgm:prSet presAssocID="{5551DAA5-7FC0-5744-8B23-44D1302FD94C}" presName="AccentHold1" presStyleLbl="node1" presStyleIdx="13" presStyleCnt="19"/>
      <dgm:spPr/>
    </dgm:pt>
    <dgm:pt modelId="{9481F3E2-3AC1-B34D-A0B8-AB2630494366}" type="pres">
      <dgm:prSet presAssocID="{7DE5CFBF-2155-6243-9253-8D4C4A334FB6}" presName="Child4" presStyleLbl="node1" presStyleIdx="14" presStyleCnt="19">
        <dgm:presLayoutVars>
          <dgm:chMax val="0"/>
          <dgm:chPref val="0"/>
        </dgm:presLayoutVars>
      </dgm:prSet>
      <dgm:spPr/>
      <dgm:t>
        <a:bodyPr/>
        <a:lstStyle/>
        <a:p>
          <a:endParaRPr lang="en-US"/>
        </a:p>
      </dgm:t>
    </dgm:pt>
    <dgm:pt modelId="{D7B5DBFE-2F83-764B-B717-E88B19478A97}" type="pres">
      <dgm:prSet presAssocID="{7DE5CFBF-2155-6243-9253-8D4C4A334FB6}" presName="Accent13" presStyleCnt="0"/>
      <dgm:spPr/>
    </dgm:pt>
    <dgm:pt modelId="{0419A421-4854-6E4F-881E-92C2A808CBE7}" type="pres">
      <dgm:prSet presAssocID="{7DE5CFBF-2155-6243-9253-8D4C4A334FB6}" presName="AccentHold1" presStyleLbl="node1" presStyleIdx="15" presStyleCnt="19"/>
      <dgm:spPr/>
    </dgm:pt>
    <dgm:pt modelId="{50726EB7-AEBE-5049-A880-5319E7B555ED}" type="pres">
      <dgm:prSet presAssocID="{052F885C-D8BE-0E47-B51E-E6F5732719D6}" presName="Child5" presStyleLbl="node1" presStyleIdx="16" presStyleCnt="19">
        <dgm:presLayoutVars>
          <dgm:chMax val="0"/>
          <dgm:chPref val="0"/>
        </dgm:presLayoutVars>
      </dgm:prSet>
      <dgm:spPr/>
      <dgm:t>
        <a:bodyPr/>
        <a:lstStyle/>
        <a:p>
          <a:endParaRPr lang="en-US"/>
        </a:p>
      </dgm:t>
    </dgm:pt>
    <dgm:pt modelId="{29515809-3FEA-7347-9D9C-B5D47AF5D3F6}" type="pres">
      <dgm:prSet presAssocID="{052F885C-D8BE-0E47-B51E-E6F5732719D6}" presName="Accent15" presStyleCnt="0"/>
      <dgm:spPr/>
    </dgm:pt>
    <dgm:pt modelId="{431C6FF0-73E8-664F-9DB2-E1809CE5F657}" type="pres">
      <dgm:prSet presAssocID="{052F885C-D8BE-0E47-B51E-E6F5732719D6}" presName="AccentHold2" presStyleLbl="node1" presStyleIdx="17" presStyleCnt="19"/>
      <dgm:spPr/>
    </dgm:pt>
    <dgm:pt modelId="{B5899B76-9974-0D4F-BE12-5BDA06378DBB}" type="pres">
      <dgm:prSet presAssocID="{052F885C-D8BE-0E47-B51E-E6F5732719D6}" presName="Accent16" presStyleCnt="0"/>
      <dgm:spPr/>
    </dgm:pt>
    <dgm:pt modelId="{0953BE66-B596-F24F-9C8A-AF851A25ED15}" type="pres">
      <dgm:prSet presAssocID="{052F885C-D8BE-0E47-B51E-E6F5732719D6}" presName="AccentHold3" presStyleLbl="node1" presStyleIdx="18" presStyleCnt="19"/>
      <dgm:spPr/>
    </dgm:pt>
  </dgm:ptLst>
  <dgm:cxnLst>
    <dgm:cxn modelId="{E91C419A-29BE-464D-8AB0-6B1E5A44EE68}" srcId="{B53A3811-9E39-1541-A376-90B521EE18A2}" destId="{5551DAA5-7FC0-5744-8B23-44D1302FD94C}" srcOrd="2" destOrd="0" parTransId="{975B2927-C572-604B-B980-D9A194DD14C3}" sibTransId="{C9EAD21E-FE46-AB48-8789-E0C0192EDDE7}"/>
    <dgm:cxn modelId="{5B24C808-3B3D-4F36-A2C4-8978A8EED23E}" type="presOf" srcId="{70C4C130-FFFE-C247-8571-B6B3C8F93ACE}" destId="{E4BE1553-32AB-B74E-B430-F06AD541B811}" srcOrd="0" destOrd="0" presId="urn:microsoft.com/office/officeart/2009/3/layout/CircleRelationship"/>
    <dgm:cxn modelId="{AF82B931-FB43-41F1-8372-4A742A43F1FF}" srcId="{CE8C1223-957E-0148-B887-AF5E632CB248}" destId="{C4DBC5DF-3E20-4C98-BCAD-92170ACE2081}" srcOrd="1" destOrd="0" parTransId="{F1FB2D6A-0C81-4CF1-8B77-5BDD7BFA1B44}" sibTransId="{FDA69328-9A49-4311-9535-6AC054847B67}"/>
    <dgm:cxn modelId="{FF78AC30-CDF3-4B3B-97A7-A6D41B2D84A7}" type="presOf" srcId="{052F885C-D8BE-0E47-B51E-E6F5732719D6}" destId="{50726EB7-AEBE-5049-A880-5319E7B555ED}" srcOrd="0" destOrd="0" presId="urn:microsoft.com/office/officeart/2009/3/layout/CircleRelationship"/>
    <dgm:cxn modelId="{25922405-2695-6C43-89F6-614CE47552B2}" srcId="{B53A3811-9E39-1541-A376-90B521EE18A2}" destId="{70C4C130-FFFE-C247-8571-B6B3C8F93ACE}" srcOrd="0" destOrd="0" parTransId="{70F64433-913B-9948-885E-3E6FD05510DC}" sibTransId="{9A4CEA22-5D9F-DB41-A967-C85DF68221A0}"/>
    <dgm:cxn modelId="{580DCAFD-5638-4989-AD9F-8779902B9987}" type="presOf" srcId="{4BA46653-8EBE-4044-8392-70E4F70054BE}" destId="{F0551B77-91A5-2646-BCB6-6A35CB5440B3}" srcOrd="0" destOrd="0" presId="urn:microsoft.com/office/officeart/2009/3/layout/CircleRelationship"/>
    <dgm:cxn modelId="{0E5E2FFC-8CCA-4528-9ADC-3B8FB2C15FCA}" type="presOf" srcId="{7DE5CFBF-2155-6243-9253-8D4C4A334FB6}" destId="{9481F3E2-3AC1-B34D-A0B8-AB2630494366}" srcOrd="0" destOrd="0" presId="urn:microsoft.com/office/officeart/2009/3/layout/CircleRelationship"/>
    <dgm:cxn modelId="{775CA5AC-1502-4A36-8832-6177D32E4D8F}" type="presOf" srcId="{5551DAA5-7FC0-5744-8B23-44D1302FD94C}" destId="{81E158C1-1001-6149-9C13-BFF74C8F72D1}" srcOrd="0" destOrd="0" presId="urn:microsoft.com/office/officeart/2009/3/layout/CircleRelationship"/>
    <dgm:cxn modelId="{0933E5A1-ECC2-AA4E-843B-D713AA1B9841}" srcId="{B53A3811-9E39-1541-A376-90B521EE18A2}" destId="{052F885C-D8BE-0E47-B51E-E6F5732719D6}" srcOrd="4" destOrd="0" parTransId="{036FA915-AA59-DF46-9143-1BC5678C3871}" sibTransId="{E7EBB481-B49F-1347-B63A-CCB83945B26B}"/>
    <dgm:cxn modelId="{02D795F9-6156-4D14-AEDB-7DF0F02AC03B}" type="presOf" srcId="{CE8C1223-957E-0148-B887-AF5E632CB248}" destId="{461F863B-60DD-274D-8A2E-5EBA3C2B605F}" srcOrd="0" destOrd="0" presId="urn:microsoft.com/office/officeart/2009/3/layout/CircleRelationship"/>
    <dgm:cxn modelId="{0CB7ABAA-2EF7-4228-99A9-341817749F0C}" srcId="{CE8C1223-957E-0148-B887-AF5E632CB248}" destId="{A636F211-1355-4AA8-A4B2-3633CA57B341}" srcOrd="2" destOrd="0" parTransId="{7BB32860-BE87-4694-9753-0434B16EAA49}" sibTransId="{CF2F3A73-3609-4D6A-AB10-18FC80F70F1D}"/>
    <dgm:cxn modelId="{C6F9FBF0-93B6-E44A-8653-8A356874A4F2}" srcId="{B53A3811-9E39-1541-A376-90B521EE18A2}" destId="{4BA46653-8EBE-4044-8392-70E4F70054BE}" srcOrd="1" destOrd="0" parTransId="{8FA23807-3209-3D40-A1EE-E82074ACACE1}" sibTransId="{B414EB3E-AFBC-3240-8E95-4FFF67DCC984}"/>
    <dgm:cxn modelId="{6B9B2FEC-7B0D-44A4-A688-9DBF2ACAC49F}" type="presOf" srcId="{B53A3811-9E39-1541-A376-90B521EE18A2}" destId="{B88B0EF6-FF56-6747-9756-F4E23E71D103}" srcOrd="0" destOrd="0" presId="urn:microsoft.com/office/officeart/2009/3/layout/CircleRelationship"/>
    <dgm:cxn modelId="{8F34B7CF-DC60-F943-A1F9-A9DB788AF885}" srcId="{CE8C1223-957E-0148-B887-AF5E632CB248}" destId="{B53A3811-9E39-1541-A376-90B521EE18A2}" srcOrd="0" destOrd="0" parTransId="{CE2AC7D1-6936-1C4F-9D98-B91604694CEA}" sibTransId="{23A715E3-095A-414D-AFD7-5A35E61CF016}"/>
    <dgm:cxn modelId="{0F342C7C-0009-0046-9532-147674627B1E}" srcId="{B53A3811-9E39-1541-A376-90B521EE18A2}" destId="{7DE5CFBF-2155-6243-9253-8D4C4A334FB6}" srcOrd="3" destOrd="0" parTransId="{4F664787-6656-1B42-9B26-2228B7449386}" sibTransId="{760B9B28-9C9D-D743-8B0E-221F0C704EAA}"/>
    <dgm:cxn modelId="{082A255F-35B7-4846-B7C3-FF5473B99CB0}" type="presParOf" srcId="{461F863B-60DD-274D-8A2E-5EBA3C2B605F}" destId="{B88B0EF6-FF56-6747-9756-F4E23E71D103}" srcOrd="0" destOrd="0" presId="urn:microsoft.com/office/officeart/2009/3/layout/CircleRelationship"/>
    <dgm:cxn modelId="{72B5610A-B186-4312-B9ED-DB85BA4909B6}" type="presParOf" srcId="{461F863B-60DD-274D-8A2E-5EBA3C2B605F}" destId="{35F091C9-5C0F-A94B-B360-AA5C6545B4B5}" srcOrd="1" destOrd="0" presId="urn:microsoft.com/office/officeart/2009/3/layout/CircleRelationship"/>
    <dgm:cxn modelId="{A93F2AF9-67CD-4334-BC87-875BBC3C7C8F}" type="presParOf" srcId="{461F863B-60DD-274D-8A2E-5EBA3C2B605F}" destId="{4AB2438D-241A-6B40-A724-4B6E5407576F}" srcOrd="2" destOrd="0" presId="urn:microsoft.com/office/officeart/2009/3/layout/CircleRelationship"/>
    <dgm:cxn modelId="{391DEE5F-A6B1-4777-BD19-384F72F1EF9B}" type="presParOf" srcId="{461F863B-60DD-274D-8A2E-5EBA3C2B605F}" destId="{A41B1662-B120-0E40-B67F-B2B111A21122}" srcOrd="3" destOrd="0" presId="urn:microsoft.com/office/officeart/2009/3/layout/CircleRelationship"/>
    <dgm:cxn modelId="{163CC97C-B893-4174-AC65-FB2380BF2FB1}" type="presParOf" srcId="{461F863B-60DD-274D-8A2E-5EBA3C2B605F}" destId="{1D1232F5-6ED2-784A-9B0F-F3ACF95632FF}" srcOrd="4" destOrd="0" presId="urn:microsoft.com/office/officeart/2009/3/layout/CircleRelationship"/>
    <dgm:cxn modelId="{283EB3EB-2BB4-49AF-A282-47446FD36698}" type="presParOf" srcId="{461F863B-60DD-274D-8A2E-5EBA3C2B605F}" destId="{26907887-1054-784C-AD5E-8D7B477EBE7E}" srcOrd="5" destOrd="0" presId="urn:microsoft.com/office/officeart/2009/3/layout/CircleRelationship"/>
    <dgm:cxn modelId="{567E7034-0136-47A6-B0CE-64032012A2BB}" type="presParOf" srcId="{461F863B-60DD-274D-8A2E-5EBA3C2B605F}" destId="{E4BE1553-32AB-B74E-B430-F06AD541B811}" srcOrd="6" destOrd="0" presId="urn:microsoft.com/office/officeart/2009/3/layout/CircleRelationship"/>
    <dgm:cxn modelId="{34C3C98A-7E35-43D2-86D4-9220E4B8A4E0}" type="presParOf" srcId="{461F863B-60DD-274D-8A2E-5EBA3C2B605F}" destId="{345B719F-37EA-B64B-A286-F0B027A2EB5C}" srcOrd="7" destOrd="0" presId="urn:microsoft.com/office/officeart/2009/3/layout/CircleRelationship"/>
    <dgm:cxn modelId="{3138D536-E72D-432A-8859-6C021DD6BEF8}" type="presParOf" srcId="{345B719F-37EA-B64B-A286-F0B027A2EB5C}" destId="{886AA81F-CB55-5043-B9E2-9E9F79DC3C7C}" srcOrd="0" destOrd="0" presId="urn:microsoft.com/office/officeart/2009/3/layout/CircleRelationship"/>
    <dgm:cxn modelId="{50CCE3D2-A3C7-487E-8F2D-437711E3F2E6}" type="presParOf" srcId="{461F863B-60DD-274D-8A2E-5EBA3C2B605F}" destId="{A889F2C5-18BD-9F4E-99A6-4E6AB43AB911}" srcOrd="8" destOrd="0" presId="urn:microsoft.com/office/officeart/2009/3/layout/CircleRelationship"/>
    <dgm:cxn modelId="{D151514A-064F-4F8B-B4EB-B168CB58AD33}" type="presParOf" srcId="{A889F2C5-18BD-9F4E-99A6-4E6AB43AB911}" destId="{0BF64554-A625-7D49-89A0-18BBB23E28EF}" srcOrd="0" destOrd="0" presId="urn:microsoft.com/office/officeart/2009/3/layout/CircleRelationship"/>
    <dgm:cxn modelId="{599CC978-0FE0-439A-AE03-77D29D56B39D}" type="presParOf" srcId="{461F863B-60DD-274D-8A2E-5EBA3C2B605F}" destId="{F0551B77-91A5-2646-BCB6-6A35CB5440B3}" srcOrd="9" destOrd="0" presId="urn:microsoft.com/office/officeart/2009/3/layout/CircleRelationship"/>
    <dgm:cxn modelId="{39284409-B7DF-44BB-952E-47B2AF68397F}" type="presParOf" srcId="{461F863B-60DD-274D-8A2E-5EBA3C2B605F}" destId="{5DDAABC7-1A01-7F46-95B6-0A2D845C2BD5}" srcOrd="10" destOrd="0" presId="urn:microsoft.com/office/officeart/2009/3/layout/CircleRelationship"/>
    <dgm:cxn modelId="{6DF2CF55-346B-4787-95C0-5E1D6292C4B4}" type="presParOf" srcId="{5DDAABC7-1A01-7F46-95B6-0A2D845C2BD5}" destId="{EECBB4B7-C0FA-EB42-8EEC-0740BB84CF08}" srcOrd="0" destOrd="0" presId="urn:microsoft.com/office/officeart/2009/3/layout/CircleRelationship"/>
    <dgm:cxn modelId="{8F5033C9-878E-4DB9-8394-27A3FE52103A}" type="presParOf" srcId="{461F863B-60DD-274D-8A2E-5EBA3C2B605F}" destId="{C63FABBD-B0E3-0941-9565-07170615615C}" srcOrd="11" destOrd="0" presId="urn:microsoft.com/office/officeart/2009/3/layout/CircleRelationship"/>
    <dgm:cxn modelId="{C2C95B01-F283-4062-A3AA-1839A87FD942}" type="presParOf" srcId="{C63FABBD-B0E3-0941-9565-07170615615C}" destId="{0908645E-E2C3-7B43-89F5-0CB36B087F17}" srcOrd="0" destOrd="0" presId="urn:microsoft.com/office/officeart/2009/3/layout/CircleRelationship"/>
    <dgm:cxn modelId="{1913977E-7C38-41C0-B26A-B94279D301EA}" type="presParOf" srcId="{461F863B-60DD-274D-8A2E-5EBA3C2B605F}" destId="{FAFC4759-ED7D-AC45-99B8-12CDCEA4554C}" srcOrd="12" destOrd="0" presId="urn:microsoft.com/office/officeart/2009/3/layout/CircleRelationship"/>
    <dgm:cxn modelId="{02B09B3F-2DE1-449D-8255-7E23CF347724}" type="presParOf" srcId="{FAFC4759-ED7D-AC45-99B8-12CDCEA4554C}" destId="{42B37C3E-C63D-7745-A5B1-6D1CAA30CB37}" srcOrd="0" destOrd="0" presId="urn:microsoft.com/office/officeart/2009/3/layout/CircleRelationship"/>
    <dgm:cxn modelId="{F4896319-9B70-49BA-B5E1-5E939465334A}" type="presParOf" srcId="{461F863B-60DD-274D-8A2E-5EBA3C2B605F}" destId="{81E158C1-1001-6149-9C13-BFF74C8F72D1}" srcOrd="13" destOrd="0" presId="urn:microsoft.com/office/officeart/2009/3/layout/CircleRelationship"/>
    <dgm:cxn modelId="{83954FE4-F66B-4A65-B97A-475A89BCC575}" type="presParOf" srcId="{461F863B-60DD-274D-8A2E-5EBA3C2B605F}" destId="{C47AAA7F-0CE5-DE46-9739-469CCF8B9CAC}" srcOrd="14" destOrd="0" presId="urn:microsoft.com/office/officeart/2009/3/layout/CircleRelationship"/>
    <dgm:cxn modelId="{B6BF27D8-F7BC-449E-B0E9-829EF1F7AA35}" type="presParOf" srcId="{C47AAA7F-0CE5-DE46-9739-469CCF8B9CAC}" destId="{34F20AB3-25F2-C648-B362-3A1C327A0781}" srcOrd="0" destOrd="0" presId="urn:microsoft.com/office/officeart/2009/3/layout/CircleRelationship"/>
    <dgm:cxn modelId="{A9566DAE-EB3F-43BE-B3FB-9E6F3E35481E}" type="presParOf" srcId="{461F863B-60DD-274D-8A2E-5EBA3C2B605F}" destId="{9481F3E2-3AC1-B34D-A0B8-AB2630494366}" srcOrd="15" destOrd="0" presId="urn:microsoft.com/office/officeart/2009/3/layout/CircleRelationship"/>
    <dgm:cxn modelId="{EE6EC554-A3B2-4A4E-B7E9-6DE812026BB3}" type="presParOf" srcId="{461F863B-60DD-274D-8A2E-5EBA3C2B605F}" destId="{D7B5DBFE-2F83-764B-B717-E88B19478A97}" srcOrd="16" destOrd="0" presId="urn:microsoft.com/office/officeart/2009/3/layout/CircleRelationship"/>
    <dgm:cxn modelId="{B5DC4A98-6EC1-4123-912D-3F4C31DF2118}" type="presParOf" srcId="{D7B5DBFE-2F83-764B-B717-E88B19478A97}" destId="{0419A421-4854-6E4F-881E-92C2A808CBE7}" srcOrd="0" destOrd="0" presId="urn:microsoft.com/office/officeart/2009/3/layout/CircleRelationship"/>
    <dgm:cxn modelId="{D222A8C0-1FEC-423B-9B93-6845F074A7DB}" type="presParOf" srcId="{461F863B-60DD-274D-8A2E-5EBA3C2B605F}" destId="{50726EB7-AEBE-5049-A880-5319E7B555ED}" srcOrd="17" destOrd="0" presId="urn:microsoft.com/office/officeart/2009/3/layout/CircleRelationship"/>
    <dgm:cxn modelId="{DF9E94BA-E5ED-41B3-8122-84AAF461195A}" type="presParOf" srcId="{461F863B-60DD-274D-8A2E-5EBA3C2B605F}" destId="{29515809-3FEA-7347-9D9C-B5D47AF5D3F6}" srcOrd="18" destOrd="0" presId="urn:microsoft.com/office/officeart/2009/3/layout/CircleRelationship"/>
    <dgm:cxn modelId="{CCC2420E-B888-4918-99A2-E6971C685D1A}" type="presParOf" srcId="{29515809-3FEA-7347-9D9C-B5D47AF5D3F6}" destId="{431C6FF0-73E8-664F-9DB2-E1809CE5F657}" srcOrd="0" destOrd="0" presId="urn:microsoft.com/office/officeart/2009/3/layout/CircleRelationship"/>
    <dgm:cxn modelId="{CE6C45CC-BC17-4D0A-BD4D-E748A4687383}" type="presParOf" srcId="{461F863B-60DD-274D-8A2E-5EBA3C2B605F}" destId="{B5899B76-9974-0D4F-BE12-5BDA06378DBB}" srcOrd="19" destOrd="0" presId="urn:microsoft.com/office/officeart/2009/3/layout/CircleRelationship"/>
    <dgm:cxn modelId="{15FE6CDB-42B5-4563-8020-73D0455993CF}" type="presParOf" srcId="{B5899B76-9974-0D4F-BE12-5BDA06378DBB}" destId="{0953BE66-B596-F24F-9C8A-AF851A25ED1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8C1223-957E-0148-B887-AF5E632CB248}" type="doc">
      <dgm:prSet loTypeId="urn:microsoft.com/office/officeart/2009/3/layout/CircleRelationship" loCatId="" qsTypeId="urn:microsoft.com/office/officeart/2005/8/quickstyle/3D1" qsCatId="3D" csTypeId="urn:microsoft.com/office/officeart/2005/8/colors/colorful1#2" csCatId="colorful" phldr="1"/>
      <dgm:spPr/>
      <dgm:t>
        <a:bodyPr/>
        <a:lstStyle/>
        <a:p>
          <a:endParaRPr lang="en-US"/>
        </a:p>
      </dgm:t>
    </dgm:pt>
    <dgm:pt modelId="{B53A3811-9E39-1541-A376-90B521EE18A2}">
      <dgm:prSet phldrT="[Text]" custT="1"/>
      <dgm:spPr/>
      <dgm:t>
        <a:bodyPr/>
        <a:lstStyle/>
        <a:p>
          <a:r>
            <a:rPr lang="en-US" sz="3000" b="1" dirty="0" smtClean="0">
              <a:latin typeface="Arial" pitchFamily="34" charset="0"/>
              <a:cs typeface="Arial" pitchFamily="34" charset="0"/>
            </a:rPr>
            <a:t>Academic Value</a:t>
          </a:r>
          <a:endParaRPr lang="en-US" sz="3000" b="1" dirty="0">
            <a:latin typeface="Arial" pitchFamily="34" charset="0"/>
            <a:cs typeface="Arial" pitchFamily="34" charset="0"/>
          </a:endParaRPr>
        </a:p>
      </dgm:t>
    </dgm:pt>
    <dgm:pt modelId="{CE2AC7D1-6936-1C4F-9D98-B91604694CEA}" type="parTrans" cxnId="{8F34B7CF-DC60-F943-A1F9-A9DB788AF885}">
      <dgm:prSet/>
      <dgm:spPr/>
      <dgm:t>
        <a:bodyPr/>
        <a:lstStyle/>
        <a:p>
          <a:endParaRPr lang="en-US"/>
        </a:p>
      </dgm:t>
    </dgm:pt>
    <dgm:pt modelId="{23A715E3-095A-414D-AFD7-5A35E61CF016}" type="sibTrans" cxnId="{8F34B7CF-DC60-F943-A1F9-A9DB788AF885}">
      <dgm:prSet/>
      <dgm:spPr/>
      <dgm:t>
        <a:bodyPr/>
        <a:lstStyle/>
        <a:p>
          <a:endParaRPr lang="en-US"/>
        </a:p>
      </dgm:t>
    </dgm:pt>
    <dgm:pt modelId="{70C4C130-FFFE-C247-8571-B6B3C8F93ACE}">
      <dgm:prSet phldrT="[Text]" custT="1"/>
      <dgm:spPr/>
      <dgm:t>
        <a:bodyPr/>
        <a:lstStyle/>
        <a:p>
          <a:r>
            <a:rPr lang="en-US" sz="1800" dirty="0" smtClean="0"/>
            <a:t>ELA</a:t>
          </a:r>
          <a:endParaRPr lang="en-US" sz="1800" dirty="0"/>
        </a:p>
      </dgm:t>
    </dgm:pt>
    <dgm:pt modelId="{70F64433-913B-9948-885E-3E6FD05510DC}" type="parTrans" cxnId="{25922405-2695-6C43-89F6-614CE47552B2}">
      <dgm:prSet/>
      <dgm:spPr/>
      <dgm:t>
        <a:bodyPr/>
        <a:lstStyle/>
        <a:p>
          <a:endParaRPr lang="en-US"/>
        </a:p>
      </dgm:t>
    </dgm:pt>
    <dgm:pt modelId="{9A4CEA22-5D9F-DB41-A967-C85DF68221A0}" type="sibTrans" cxnId="{25922405-2695-6C43-89F6-614CE47552B2}">
      <dgm:prSet/>
      <dgm:spPr/>
      <dgm:t>
        <a:bodyPr/>
        <a:lstStyle/>
        <a:p>
          <a:endParaRPr lang="en-US"/>
        </a:p>
      </dgm:t>
    </dgm:pt>
    <dgm:pt modelId="{4BA46653-8EBE-4044-8392-70E4F70054BE}">
      <dgm:prSet phldrT="[Text]" custT="1"/>
      <dgm:spPr/>
      <dgm:t>
        <a:bodyPr/>
        <a:lstStyle/>
        <a:p>
          <a:r>
            <a:rPr lang="en-US" sz="1800" dirty="0" smtClean="0"/>
            <a:t>Math</a:t>
          </a:r>
          <a:endParaRPr lang="en-US" sz="1800" dirty="0"/>
        </a:p>
      </dgm:t>
    </dgm:pt>
    <dgm:pt modelId="{8FA23807-3209-3D40-A1EE-E82074ACACE1}" type="parTrans" cxnId="{C6F9FBF0-93B6-E44A-8653-8A356874A4F2}">
      <dgm:prSet/>
      <dgm:spPr/>
      <dgm:t>
        <a:bodyPr/>
        <a:lstStyle/>
        <a:p>
          <a:endParaRPr lang="en-US"/>
        </a:p>
      </dgm:t>
    </dgm:pt>
    <dgm:pt modelId="{B414EB3E-AFBC-3240-8E95-4FFF67DCC984}" type="sibTrans" cxnId="{C6F9FBF0-93B6-E44A-8653-8A356874A4F2}">
      <dgm:prSet/>
      <dgm:spPr/>
      <dgm:t>
        <a:bodyPr/>
        <a:lstStyle/>
        <a:p>
          <a:endParaRPr lang="en-US"/>
        </a:p>
      </dgm:t>
    </dgm:pt>
    <dgm:pt modelId="{5551DAA5-7FC0-5744-8B23-44D1302FD94C}">
      <dgm:prSet phldrT="[Text]" custT="1"/>
      <dgm:spPr/>
      <dgm:t>
        <a:bodyPr/>
        <a:lstStyle/>
        <a:p>
          <a:r>
            <a:rPr lang="en-US" sz="1800" dirty="0" smtClean="0"/>
            <a:t>Science</a:t>
          </a:r>
          <a:endParaRPr lang="en-US" sz="1800" dirty="0"/>
        </a:p>
      </dgm:t>
    </dgm:pt>
    <dgm:pt modelId="{975B2927-C572-604B-B980-D9A194DD14C3}" type="parTrans" cxnId="{E91C419A-29BE-464D-8AB0-6B1E5A44EE68}">
      <dgm:prSet/>
      <dgm:spPr/>
      <dgm:t>
        <a:bodyPr/>
        <a:lstStyle/>
        <a:p>
          <a:endParaRPr lang="en-US"/>
        </a:p>
      </dgm:t>
    </dgm:pt>
    <dgm:pt modelId="{C9EAD21E-FE46-AB48-8789-E0C0192EDDE7}" type="sibTrans" cxnId="{E91C419A-29BE-464D-8AB0-6B1E5A44EE68}">
      <dgm:prSet/>
      <dgm:spPr/>
      <dgm:t>
        <a:bodyPr/>
        <a:lstStyle/>
        <a:p>
          <a:endParaRPr lang="en-US"/>
        </a:p>
      </dgm:t>
    </dgm:pt>
    <dgm:pt modelId="{7DE5CFBF-2155-6243-9253-8D4C4A334FB6}">
      <dgm:prSet phldrT="[Text]" custT="1"/>
      <dgm:spPr/>
      <dgm:t>
        <a:bodyPr/>
        <a:lstStyle/>
        <a:p>
          <a:r>
            <a:rPr lang="en-US" sz="1800" dirty="0" smtClean="0"/>
            <a:t>Social Studies</a:t>
          </a:r>
          <a:endParaRPr lang="en-US" sz="1800" dirty="0"/>
        </a:p>
      </dgm:t>
    </dgm:pt>
    <dgm:pt modelId="{4F664787-6656-1B42-9B26-2228B7449386}" type="parTrans" cxnId="{0F342C7C-0009-0046-9532-147674627B1E}">
      <dgm:prSet/>
      <dgm:spPr/>
      <dgm:t>
        <a:bodyPr/>
        <a:lstStyle/>
        <a:p>
          <a:endParaRPr lang="en-US"/>
        </a:p>
      </dgm:t>
    </dgm:pt>
    <dgm:pt modelId="{760B9B28-9C9D-D743-8B0E-221F0C704EAA}" type="sibTrans" cxnId="{0F342C7C-0009-0046-9532-147674627B1E}">
      <dgm:prSet/>
      <dgm:spPr/>
      <dgm:t>
        <a:bodyPr/>
        <a:lstStyle/>
        <a:p>
          <a:endParaRPr lang="en-US"/>
        </a:p>
      </dgm:t>
    </dgm:pt>
    <dgm:pt modelId="{052F885C-D8BE-0E47-B51E-E6F5732719D6}">
      <dgm:prSet phldrT="[Text]" custT="1"/>
      <dgm:spPr/>
      <dgm:t>
        <a:bodyPr/>
        <a:lstStyle/>
        <a:p>
          <a:r>
            <a:rPr lang="en-US" sz="1500" dirty="0" smtClean="0"/>
            <a:t>Foreign Language</a:t>
          </a:r>
          <a:endParaRPr lang="en-US" sz="1500" dirty="0"/>
        </a:p>
      </dgm:t>
    </dgm:pt>
    <dgm:pt modelId="{036FA915-AA59-DF46-9143-1BC5678C3871}" type="parTrans" cxnId="{0933E5A1-ECC2-AA4E-843B-D713AA1B9841}">
      <dgm:prSet/>
      <dgm:spPr/>
      <dgm:t>
        <a:bodyPr/>
        <a:lstStyle/>
        <a:p>
          <a:endParaRPr lang="en-US"/>
        </a:p>
      </dgm:t>
    </dgm:pt>
    <dgm:pt modelId="{E7EBB481-B49F-1347-B63A-CCB83945B26B}" type="sibTrans" cxnId="{0933E5A1-ECC2-AA4E-843B-D713AA1B9841}">
      <dgm:prSet/>
      <dgm:spPr/>
      <dgm:t>
        <a:bodyPr/>
        <a:lstStyle/>
        <a:p>
          <a:endParaRPr lang="en-US"/>
        </a:p>
      </dgm:t>
    </dgm:pt>
    <dgm:pt modelId="{335D7BC8-FF82-DE4F-93FB-13B8FF2945F6}">
      <dgm:prSet phldrT="[Text]"/>
      <dgm:spPr/>
      <dgm:t>
        <a:bodyPr/>
        <a:lstStyle/>
        <a:p>
          <a:endParaRPr lang="en-US" dirty="0"/>
        </a:p>
      </dgm:t>
    </dgm:pt>
    <dgm:pt modelId="{65E22992-48C2-6743-B21F-50C6F87BA0B0}" type="parTrans" cxnId="{BFDDFFE3-0F2C-BE4E-BC85-479061F8DAA3}">
      <dgm:prSet/>
      <dgm:spPr/>
      <dgm:t>
        <a:bodyPr/>
        <a:lstStyle/>
        <a:p>
          <a:endParaRPr lang="en-US"/>
        </a:p>
      </dgm:t>
    </dgm:pt>
    <dgm:pt modelId="{91752955-CA8D-5B49-93E7-3D3FA153ED22}" type="sibTrans" cxnId="{BFDDFFE3-0F2C-BE4E-BC85-479061F8DAA3}">
      <dgm:prSet/>
      <dgm:spPr/>
      <dgm:t>
        <a:bodyPr/>
        <a:lstStyle/>
        <a:p>
          <a:endParaRPr lang="en-US"/>
        </a:p>
      </dgm:t>
    </dgm:pt>
    <dgm:pt modelId="{2F89BD63-9401-8840-A978-AA4295011417}">
      <dgm:prSet phldrT="[Text]"/>
      <dgm:spPr/>
      <dgm:t>
        <a:bodyPr/>
        <a:lstStyle/>
        <a:p>
          <a:endParaRPr lang="en-US"/>
        </a:p>
      </dgm:t>
    </dgm:pt>
    <dgm:pt modelId="{3D6D0730-00B6-0C47-89B3-1F731DE940E9}" type="parTrans" cxnId="{0F4E4594-C82F-E946-B2DA-56B9FFE05B3B}">
      <dgm:prSet/>
      <dgm:spPr/>
      <dgm:t>
        <a:bodyPr/>
        <a:lstStyle/>
        <a:p>
          <a:endParaRPr lang="en-US"/>
        </a:p>
      </dgm:t>
    </dgm:pt>
    <dgm:pt modelId="{09F3B21E-E9A8-3D47-B37C-FBEF47F449FD}" type="sibTrans" cxnId="{0F4E4594-C82F-E946-B2DA-56B9FFE05B3B}">
      <dgm:prSet/>
      <dgm:spPr/>
      <dgm:t>
        <a:bodyPr/>
        <a:lstStyle/>
        <a:p>
          <a:endParaRPr lang="en-US"/>
        </a:p>
      </dgm:t>
    </dgm:pt>
    <dgm:pt modelId="{461F863B-60DD-274D-8A2E-5EBA3C2B605F}" type="pres">
      <dgm:prSet presAssocID="{CE8C1223-957E-0148-B887-AF5E632CB248}" presName="Name0" presStyleCnt="0">
        <dgm:presLayoutVars>
          <dgm:chMax val="1"/>
          <dgm:chPref val="1"/>
        </dgm:presLayoutVars>
      </dgm:prSet>
      <dgm:spPr/>
      <dgm:t>
        <a:bodyPr/>
        <a:lstStyle/>
        <a:p>
          <a:endParaRPr lang="en-US"/>
        </a:p>
      </dgm:t>
    </dgm:pt>
    <dgm:pt modelId="{B88B0EF6-FF56-6747-9756-F4E23E71D103}" type="pres">
      <dgm:prSet presAssocID="{B53A3811-9E39-1541-A376-90B521EE18A2}" presName="Parent" presStyleLbl="node0" presStyleIdx="0" presStyleCnt="1">
        <dgm:presLayoutVars>
          <dgm:chMax val="5"/>
          <dgm:chPref val="5"/>
        </dgm:presLayoutVars>
      </dgm:prSet>
      <dgm:spPr/>
      <dgm:t>
        <a:bodyPr/>
        <a:lstStyle/>
        <a:p>
          <a:endParaRPr lang="en-US"/>
        </a:p>
      </dgm:t>
    </dgm:pt>
    <dgm:pt modelId="{35F091C9-5C0F-A94B-B360-AA5C6545B4B5}" type="pres">
      <dgm:prSet presAssocID="{B53A3811-9E39-1541-A376-90B521EE18A2}" presName="Accent2" presStyleLbl="node1" presStyleIdx="0" presStyleCnt="19"/>
      <dgm:spPr/>
    </dgm:pt>
    <dgm:pt modelId="{4AB2438D-241A-6B40-A724-4B6E5407576F}" type="pres">
      <dgm:prSet presAssocID="{B53A3811-9E39-1541-A376-90B521EE18A2}" presName="Accent3" presStyleLbl="node1" presStyleIdx="1" presStyleCnt="19"/>
      <dgm:spPr/>
    </dgm:pt>
    <dgm:pt modelId="{A41B1662-B120-0E40-B67F-B2B111A21122}" type="pres">
      <dgm:prSet presAssocID="{B53A3811-9E39-1541-A376-90B521EE18A2}" presName="Accent4" presStyleLbl="node1" presStyleIdx="2" presStyleCnt="19"/>
      <dgm:spPr/>
    </dgm:pt>
    <dgm:pt modelId="{1D1232F5-6ED2-784A-9B0F-F3ACF95632FF}" type="pres">
      <dgm:prSet presAssocID="{B53A3811-9E39-1541-A376-90B521EE18A2}" presName="Accent5" presStyleLbl="node1" presStyleIdx="3" presStyleCnt="19"/>
      <dgm:spPr/>
    </dgm:pt>
    <dgm:pt modelId="{26907887-1054-784C-AD5E-8D7B477EBE7E}" type="pres">
      <dgm:prSet presAssocID="{B53A3811-9E39-1541-A376-90B521EE18A2}" presName="Accent6" presStyleLbl="node1" presStyleIdx="4" presStyleCnt="19"/>
      <dgm:spPr/>
    </dgm:pt>
    <dgm:pt modelId="{E4BE1553-32AB-B74E-B430-F06AD541B811}" type="pres">
      <dgm:prSet presAssocID="{70C4C130-FFFE-C247-8571-B6B3C8F93ACE}" presName="Child1" presStyleLbl="node1" presStyleIdx="5" presStyleCnt="19">
        <dgm:presLayoutVars>
          <dgm:chMax val="0"/>
          <dgm:chPref val="0"/>
        </dgm:presLayoutVars>
      </dgm:prSet>
      <dgm:spPr/>
      <dgm:t>
        <a:bodyPr/>
        <a:lstStyle/>
        <a:p>
          <a:endParaRPr lang="en-US"/>
        </a:p>
      </dgm:t>
    </dgm:pt>
    <dgm:pt modelId="{345B719F-37EA-B64B-A286-F0B027A2EB5C}" type="pres">
      <dgm:prSet presAssocID="{70C4C130-FFFE-C247-8571-B6B3C8F93ACE}" presName="Accent7" presStyleCnt="0"/>
      <dgm:spPr/>
    </dgm:pt>
    <dgm:pt modelId="{886AA81F-CB55-5043-B9E2-9E9F79DC3C7C}" type="pres">
      <dgm:prSet presAssocID="{70C4C130-FFFE-C247-8571-B6B3C8F93ACE}" presName="AccentHold1" presStyleLbl="node1" presStyleIdx="6" presStyleCnt="19"/>
      <dgm:spPr/>
    </dgm:pt>
    <dgm:pt modelId="{A889F2C5-18BD-9F4E-99A6-4E6AB43AB911}" type="pres">
      <dgm:prSet presAssocID="{70C4C130-FFFE-C247-8571-B6B3C8F93ACE}" presName="Accent8" presStyleCnt="0"/>
      <dgm:spPr/>
    </dgm:pt>
    <dgm:pt modelId="{0BF64554-A625-7D49-89A0-18BBB23E28EF}" type="pres">
      <dgm:prSet presAssocID="{70C4C130-FFFE-C247-8571-B6B3C8F93ACE}" presName="AccentHold2" presStyleLbl="node1" presStyleIdx="7" presStyleCnt="19"/>
      <dgm:spPr/>
      <dgm:t>
        <a:bodyPr/>
        <a:lstStyle/>
        <a:p>
          <a:endParaRPr lang="en-US"/>
        </a:p>
      </dgm:t>
    </dgm:pt>
    <dgm:pt modelId="{F0551B77-91A5-2646-BCB6-6A35CB5440B3}" type="pres">
      <dgm:prSet presAssocID="{4BA46653-8EBE-4044-8392-70E4F70054BE}" presName="Child2" presStyleLbl="node1" presStyleIdx="8" presStyleCnt="19">
        <dgm:presLayoutVars>
          <dgm:chMax val="0"/>
          <dgm:chPref val="0"/>
        </dgm:presLayoutVars>
      </dgm:prSet>
      <dgm:spPr/>
      <dgm:t>
        <a:bodyPr/>
        <a:lstStyle/>
        <a:p>
          <a:endParaRPr lang="en-US"/>
        </a:p>
      </dgm:t>
    </dgm:pt>
    <dgm:pt modelId="{5DDAABC7-1A01-7F46-95B6-0A2D845C2BD5}" type="pres">
      <dgm:prSet presAssocID="{4BA46653-8EBE-4044-8392-70E4F70054BE}" presName="Accent9" presStyleCnt="0"/>
      <dgm:spPr/>
    </dgm:pt>
    <dgm:pt modelId="{EECBB4B7-C0FA-EB42-8EEC-0740BB84CF08}" type="pres">
      <dgm:prSet presAssocID="{4BA46653-8EBE-4044-8392-70E4F70054BE}" presName="AccentHold1" presStyleLbl="node1" presStyleIdx="9" presStyleCnt="19"/>
      <dgm:spPr/>
    </dgm:pt>
    <dgm:pt modelId="{C63FABBD-B0E3-0941-9565-07170615615C}" type="pres">
      <dgm:prSet presAssocID="{4BA46653-8EBE-4044-8392-70E4F70054BE}" presName="Accent10" presStyleCnt="0"/>
      <dgm:spPr/>
    </dgm:pt>
    <dgm:pt modelId="{0908645E-E2C3-7B43-89F5-0CB36B087F17}" type="pres">
      <dgm:prSet presAssocID="{4BA46653-8EBE-4044-8392-70E4F70054BE}" presName="AccentHold2" presStyleLbl="node1" presStyleIdx="10" presStyleCnt="19"/>
      <dgm:spPr/>
    </dgm:pt>
    <dgm:pt modelId="{FAFC4759-ED7D-AC45-99B8-12CDCEA4554C}" type="pres">
      <dgm:prSet presAssocID="{4BA46653-8EBE-4044-8392-70E4F70054BE}" presName="Accent11" presStyleCnt="0"/>
      <dgm:spPr/>
    </dgm:pt>
    <dgm:pt modelId="{42B37C3E-C63D-7745-A5B1-6D1CAA30CB37}" type="pres">
      <dgm:prSet presAssocID="{4BA46653-8EBE-4044-8392-70E4F70054BE}" presName="AccentHold3" presStyleLbl="node1" presStyleIdx="11" presStyleCnt="19"/>
      <dgm:spPr/>
    </dgm:pt>
    <dgm:pt modelId="{81E158C1-1001-6149-9C13-BFF74C8F72D1}" type="pres">
      <dgm:prSet presAssocID="{5551DAA5-7FC0-5744-8B23-44D1302FD94C}" presName="Child3" presStyleLbl="node1" presStyleIdx="12" presStyleCnt="19">
        <dgm:presLayoutVars>
          <dgm:chMax val="0"/>
          <dgm:chPref val="0"/>
        </dgm:presLayoutVars>
      </dgm:prSet>
      <dgm:spPr/>
      <dgm:t>
        <a:bodyPr/>
        <a:lstStyle/>
        <a:p>
          <a:endParaRPr lang="en-US"/>
        </a:p>
      </dgm:t>
    </dgm:pt>
    <dgm:pt modelId="{C47AAA7F-0CE5-DE46-9739-469CCF8B9CAC}" type="pres">
      <dgm:prSet presAssocID="{5551DAA5-7FC0-5744-8B23-44D1302FD94C}" presName="Accent12" presStyleCnt="0"/>
      <dgm:spPr/>
    </dgm:pt>
    <dgm:pt modelId="{34F20AB3-25F2-C648-B362-3A1C327A0781}" type="pres">
      <dgm:prSet presAssocID="{5551DAA5-7FC0-5744-8B23-44D1302FD94C}" presName="AccentHold1" presStyleLbl="node1" presStyleIdx="13" presStyleCnt="19"/>
      <dgm:spPr/>
    </dgm:pt>
    <dgm:pt modelId="{9481F3E2-3AC1-B34D-A0B8-AB2630494366}" type="pres">
      <dgm:prSet presAssocID="{7DE5CFBF-2155-6243-9253-8D4C4A334FB6}" presName="Child4" presStyleLbl="node1" presStyleIdx="14" presStyleCnt="19">
        <dgm:presLayoutVars>
          <dgm:chMax val="0"/>
          <dgm:chPref val="0"/>
        </dgm:presLayoutVars>
      </dgm:prSet>
      <dgm:spPr/>
      <dgm:t>
        <a:bodyPr/>
        <a:lstStyle/>
        <a:p>
          <a:endParaRPr lang="en-US"/>
        </a:p>
      </dgm:t>
    </dgm:pt>
    <dgm:pt modelId="{D7B5DBFE-2F83-764B-B717-E88B19478A97}" type="pres">
      <dgm:prSet presAssocID="{7DE5CFBF-2155-6243-9253-8D4C4A334FB6}" presName="Accent13" presStyleCnt="0"/>
      <dgm:spPr/>
    </dgm:pt>
    <dgm:pt modelId="{0419A421-4854-6E4F-881E-92C2A808CBE7}" type="pres">
      <dgm:prSet presAssocID="{7DE5CFBF-2155-6243-9253-8D4C4A334FB6}" presName="AccentHold1" presStyleLbl="node1" presStyleIdx="15" presStyleCnt="19"/>
      <dgm:spPr/>
    </dgm:pt>
    <dgm:pt modelId="{50726EB7-AEBE-5049-A880-5319E7B555ED}" type="pres">
      <dgm:prSet presAssocID="{052F885C-D8BE-0E47-B51E-E6F5732719D6}" presName="Child5" presStyleLbl="node1" presStyleIdx="16" presStyleCnt="19">
        <dgm:presLayoutVars>
          <dgm:chMax val="0"/>
          <dgm:chPref val="0"/>
        </dgm:presLayoutVars>
      </dgm:prSet>
      <dgm:spPr/>
      <dgm:t>
        <a:bodyPr/>
        <a:lstStyle/>
        <a:p>
          <a:endParaRPr lang="en-US"/>
        </a:p>
      </dgm:t>
    </dgm:pt>
    <dgm:pt modelId="{29515809-3FEA-7347-9D9C-B5D47AF5D3F6}" type="pres">
      <dgm:prSet presAssocID="{052F885C-D8BE-0E47-B51E-E6F5732719D6}" presName="Accent15" presStyleCnt="0"/>
      <dgm:spPr/>
    </dgm:pt>
    <dgm:pt modelId="{431C6FF0-73E8-664F-9DB2-E1809CE5F657}" type="pres">
      <dgm:prSet presAssocID="{052F885C-D8BE-0E47-B51E-E6F5732719D6}" presName="AccentHold2" presStyleLbl="node1" presStyleIdx="17" presStyleCnt="19"/>
      <dgm:spPr/>
    </dgm:pt>
    <dgm:pt modelId="{B5899B76-9974-0D4F-BE12-5BDA06378DBB}" type="pres">
      <dgm:prSet presAssocID="{052F885C-D8BE-0E47-B51E-E6F5732719D6}" presName="Accent16" presStyleCnt="0"/>
      <dgm:spPr/>
    </dgm:pt>
    <dgm:pt modelId="{0953BE66-B596-F24F-9C8A-AF851A25ED15}" type="pres">
      <dgm:prSet presAssocID="{052F885C-D8BE-0E47-B51E-E6F5732719D6}" presName="AccentHold3" presStyleLbl="node1" presStyleIdx="18" presStyleCnt="19"/>
      <dgm:spPr/>
    </dgm:pt>
  </dgm:ptLst>
  <dgm:cxnLst>
    <dgm:cxn modelId="{E9DC78C1-DCB2-4379-B440-6B048403EAD1}" type="presOf" srcId="{5551DAA5-7FC0-5744-8B23-44D1302FD94C}" destId="{81E158C1-1001-6149-9C13-BFF74C8F72D1}" srcOrd="0" destOrd="0" presId="urn:microsoft.com/office/officeart/2009/3/layout/CircleRelationship"/>
    <dgm:cxn modelId="{6E30F410-BC3B-426C-8499-F0418DBA95C4}" type="presOf" srcId="{CE8C1223-957E-0148-B887-AF5E632CB248}" destId="{461F863B-60DD-274D-8A2E-5EBA3C2B605F}" srcOrd="0" destOrd="0" presId="urn:microsoft.com/office/officeart/2009/3/layout/CircleRelationship"/>
    <dgm:cxn modelId="{039D0CC4-B3FB-4E61-821B-C4F6D4C322C8}" type="presOf" srcId="{B53A3811-9E39-1541-A376-90B521EE18A2}" destId="{B88B0EF6-FF56-6747-9756-F4E23E71D103}" srcOrd="0" destOrd="0" presId="urn:microsoft.com/office/officeart/2009/3/layout/CircleRelationship"/>
    <dgm:cxn modelId="{25922405-2695-6C43-89F6-614CE47552B2}" srcId="{B53A3811-9E39-1541-A376-90B521EE18A2}" destId="{70C4C130-FFFE-C247-8571-B6B3C8F93ACE}" srcOrd="0" destOrd="0" parTransId="{70F64433-913B-9948-885E-3E6FD05510DC}" sibTransId="{9A4CEA22-5D9F-DB41-A967-C85DF68221A0}"/>
    <dgm:cxn modelId="{EDD7BA7D-EDD1-4269-85D8-11ECD5D6D797}" type="presOf" srcId="{7DE5CFBF-2155-6243-9253-8D4C4A334FB6}" destId="{9481F3E2-3AC1-B34D-A0B8-AB2630494366}" srcOrd="0" destOrd="0" presId="urn:microsoft.com/office/officeart/2009/3/layout/CircleRelationship"/>
    <dgm:cxn modelId="{0933E5A1-ECC2-AA4E-843B-D713AA1B9841}" srcId="{B53A3811-9E39-1541-A376-90B521EE18A2}" destId="{052F885C-D8BE-0E47-B51E-E6F5732719D6}" srcOrd="4" destOrd="0" parTransId="{036FA915-AA59-DF46-9143-1BC5678C3871}" sibTransId="{E7EBB481-B49F-1347-B63A-CCB83945B26B}"/>
    <dgm:cxn modelId="{701967EC-3768-4482-8ADF-906BC8B6A7D5}" type="presOf" srcId="{4BA46653-8EBE-4044-8392-70E4F70054BE}" destId="{F0551B77-91A5-2646-BCB6-6A35CB5440B3}" srcOrd="0" destOrd="0" presId="urn:microsoft.com/office/officeart/2009/3/layout/CircleRelationship"/>
    <dgm:cxn modelId="{C6F9FBF0-93B6-E44A-8653-8A356874A4F2}" srcId="{B53A3811-9E39-1541-A376-90B521EE18A2}" destId="{4BA46653-8EBE-4044-8392-70E4F70054BE}" srcOrd="1" destOrd="0" parTransId="{8FA23807-3209-3D40-A1EE-E82074ACACE1}" sibTransId="{B414EB3E-AFBC-3240-8E95-4FFF67DCC984}"/>
    <dgm:cxn modelId="{BFDDFFE3-0F2C-BE4E-BC85-479061F8DAA3}" srcId="{B53A3811-9E39-1541-A376-90B521EE18A2}" destId="{335D7BC8-FF82-DE4F-93FB-13B8FF2945F6}" srcOrd="6" destOrd="0" parTransId="{65E22992-48C2-6743-B21F-50C6F87BA0B0}" sibTransId="{91752955-CA8D-5B49-93E7-3D3FA153ED22}"/>
    <dgm:cxn modelId="{8F34B7CF-DC60-F943-A1F9-A9DB788AF885}" srcId="{CE8C1223-957E-0148-B887-AF5E632CB248}" destId="{B53A3811-9E39-1541-A376-90B521EE18A2}" srcOrd="0" destOrd="0" parTransId="{CE2AC7D1-6936-1C4F-9D98-B91604694CEA}" sibTransId="{23A715E3-095A-414D-AFD7-5A35E61CF016}"/>
    <dgm:cxn modelId="{0F4E4594-C82F-E946-B2DA-56B9FFE05B3B}" srcId="{B53A3811-9E39-1541-A376-90B521EE18A2}" destId="{2F89BD63-9401-8840-A978-AA4295011417}" srcOrd="5" destOrd="0" parTransId="{3D6D0730-00B6-0C47-89B3-1F731DE940E9}" sibTransId="{09F3B21E-E9A8-3D47-B37C-FBEF47F449FD}"/>
    <dgm:cxn modelId="{D9FD4577-6038-419A-940C-9E6FC8DFC8EF}" type="presOf" srcId="{70C4C130-FFFE-C247-8571-B6B3C8F93ACE}" destId="{E4BE1553-32AB-B74E-B430-F06AD541B811}" srcOrd="0" destOrd="0" presId="urn:microsoft.com/office/officeart/2009/3/layout/CircleRelationship"/>
    <dgm:cxn modelId="{E72128C4-0308-4D5D-896E-B3E20A044702}" type="presOf" srcId="{052F885C-D8BE-0E47-B51E-E6F5732719D6}" destId="{50726EB7-AEBE-5049-A880-5319E7B555ED}" srcOrd="0" destOrd="0" presId="urn:microsoft.com/office/officeart/2009/3/layout/CircleRelationship"/>
    <dgm:cxn modelId="{E91C419A-29BE-464D-8AB0-6B1E5A44EE68}" srcId="{B53A3811-9E39-1541-A376-90B521EE18A2}" destId="{5551DAA5-7FC0-5744-8B23-44D1302FD94C}" srcOrd="2" destOrd="0" parTransId="{975B2927-C572-604B-B980-D9A194DD14C3}" sibTransId="{C9EAD21E-FE46-AB48-8789-E0C0192EDDE7}"/>
    <dgm:cxn modelId="{0F342C7C-0009-0046-9532-147674627B1E}" srcId="{B53A3811-9E39-1541-A376-90B521EE18A2}" destId="{7DE5CFBF-2155-6243-9253-8D4C4A334FB6}" srcOrd="3" destOrd="0" parTransId="{4F664787-6656-1B42-9B26-2228B7449386}" sibTransId="{760B9B28-9C9D-D743-8B0E-221F0C704EAA}"/>
    <dgm:cxn modelId="{0F58D197-7B17-418E-9D20-AF8372B38FD6}" type="presParOf" srcId="{461F863B-60DD-274D-8A2E-5EBA3C2B605F}" destId="{B88B0EF6-FF56-6747-9756-F4E23E71D103}" srcOrd="0" destOrd="0" presId="urn:microsoft.com/office/officeart/2009/3/layout/CircleRelationship"/>
    <dgm:cxn modelId="{F16722FA-9EBD-481D-BE96-9568C9C405BF}" type="presParOf" srcId="{461F863B-60DD-274D-8A2E-5EBA3C2B605F}" destId="{35F091C9-5C0F-A94B-B360-AA5C6545B4B5}" srcOrd="1" destOrd="0" presId="urn:microsoft.com/office/officeart/2009/3/layout/CircleRelationship"/>
    <dgm:cxn modelId="{EA65056C-51B4-4341-B282-A23A7F117C44}" type="presParOf" srcId="{461F863B-60DD-274D-8A2E-5EBA3C2B605F}" destId="{4AB2438D-241A-6B40-A724-4B6E5407576F}" srcOrd="2" destOrd="0" presId="urn:microsoft.com/office/officeart/2009/3/layout/CircleRelationship"/>
    <dgm:cxn modelId="{6E8043C2-80F0-47CD-A2E3-399A9E476C35}" type="presParOf" srcId="{461F863B-60DD-274D-8A2E-5EBA3C2B605F}" destId="{A41B1662-B120-0E40-B67F-B2B111A21122}" srcOrd="3" destOrd="0" presId="urn:microsoft.com/office/officeart/2009/3/layout/CircleRelationship"/>
    <dgm:cxn modelId="{E5A0808D-D2CE-45E4-B094-FBA66D7FA981}" type="presParOf" srcId="{461F863B-60DD-274D-8A2E-5EBA3C2B605F}" destId="{1D1232F5-6ED2-784A-9B0F-F3ACF95632FF}" srcOrd="4" destOrd="0" presId="urn:microsoft.com/office/officeart/2009/3/layout/CircleRelationship"/>
    <dgm:cxn modelId="{E54B65B6-2454-4789-8EB0-56353E8F64F2}" type="presParOf" srcId="{461F863B-60DD-274D-8A2E-5EBA3C2B605F}" destId="{26907887-1054-784C-AD5E-8D7B477EBE7E}" srcOrd="5" destOrd="0" presId="urn:microsoft.com/office/officeart/2009/3/layout/CircleRelationship"/>
    <dgm:cxn modelId="{D158EF17-6B9A-4A05-BD92-7439C5429510}" type="presParOf" srcId="{461F863B-60DD-274D-8A2E-5EBA3C2B605F}" destId="{E4BE1553-32AB-B74E-B430-F06AD541B811}" srcOrd="6" destOrd="0" presId="urn:microsoft.com/office/officeart/2009/3/layout/CircleRelationship"/>
    <dgm:cxn modelId="{98D8307F-BDF3-45CD-98DF-AD12ABB66CBD}" type="presParOf" srcId="{461F863B-60DD-274D-8A2E-5EBA3C2B605F}" destId="{345B719F-37EA-B64B-A286-F0B027A2EB5C}" srcOrd="7" destOrd="0" presId="urn:microsoft.com/office/officeart/2009/3/layout/CircleRelationship"/>
    <dgm:cxn modelId="{3DDDB5C7-EBBF-4A24-BF81-2B2BC7B5050D}" type="presParOf" srcId="{345B719F-37EA-B64B-A286-F0B027A2EB5C}" destId="{886AA81F-CB55-5043-B9E2-9E9F79DC3C7C}" srcOrd="0" destOrd="0" presId="urn:microsoft.com/office/officeart/2009/3/layout/CircleRelationship"/>
    <dgm:cxn modelId="{DFD7C6C7-33B2-4D18-97F6-36A4AA15AC8D}" type="presParOf" srcId="{461F863B-60DD-274D-8A2E-5EBA3C2B605F}" destId="{A889F2C5-18BD-9F4E-99A6-4E6AB43AB911}" srcOrd="8" destOrd="0" presId="urn:microsoft.com/office/officeart/2009/3/layout/CircleRelationship"/>
    <dgm:cxn modelId="{0BB7D73C-CB19-451C-996E-7CC2663DC625}" type="presParOf" srcId="{A889F2C5-18BD-9F4E-99A6-4E6AB43AB911}" destId="{0BF64554-A625-7D49-89A0-18BBB23E28EF}" srcOrd="0" destOrd="0" presId="urn:microsoft.com/office/officeart/2009/3/layout/CircleRelationship"/>
    <dgm:cxn modelId="{9A81B3EC-6EA0-4F40-8307-58860A1E5B1A}" type="presParOf" srcId="{461F863B-60DD-274D-8A2E-5EBA3C2B605F}" destId="{F0551B77-91A5-2646-BCB6-6A35CB5440B3}" srcOrd="9" destOrd="0" presId="urn:microsoft.com/office/officeart/2009/3/layout/CircleRelationship"/>
    <dgm:cxn modelId="{CEA4C844-734D-44CA-B2E5-85219BA2EB28}" type="presParOf" srcId="{461F863B-60DD-274D-8A2E-5EBA3C2B605F}" destId="{5DDAABC7-1A01-7F46-95B6-0A2D845C2BD5}" srcOrd="10" destOrd="0" presId="urn:microsoft.com/office/officeart/2009/3/layout/CircleRelationship"/>
    <dgm:cxn modelId="{3F36019F-CDFA-4A90-BAEF-0E0EA9AF0B73}" type="presParOf" srcId="{5DDAABC7-1A01-7F46-95B6-0A2D845C2BD5}" destId="{EECBB4B7-C0FA-EB42-8EEC-0740BB84CF08}" srcOrd="0" destOrd="0" presId="urn:microsoft.com/office/officeart/2009/3/layout/CircleRelationship"/>
    <dgm:cxn modelId="{62FDBA42-C527-42AC-98EB-E2421273DD4B}" type="presParOf" srcId="{461F863B-60DD-274D-8A2E-5EBA3C2B605F}" destId="{C63FABBD-B0E3-0941-9565-07170615615C}" srcOrd="11" destOrd="0" presId="urn:microsoft.com/office/officeart/2009/3/layout/CircleRelationship"/>
    <dgm:cxn modelId="{554351B8-AED2-4DC6-8D4C-0A384179F1FA}" type="presParOf" srcId="{C63FABBD-B0E3-0941-9565-07170615615C}" destId="{0908645E-E2C3-7B43-89F5-0CB36B087F17}" srcOrd="0" destOrd="0" presId="urn:microsoft.com/office/officeart/2009/3/layout/CircleRelationship"/>
    <dgm:cxn modelId="{458568D2-BBA3-4FCB-9EE3-62D1FCB1A8E8}" type="presParOf" srcId="{461F863B-60DD-274D-8A2E-5EBA3C2B605F}" destId="{FAFC4759-ED7D-AC45-99B8-12CDCEA4554C}" srcOrd="12" destOrd="0" presId="urn:microsoft.com/office/officeart/2009/3/layout/CircleRelationship"/>
    <dgm:cxn modelId="{ADE12412-B161-48D2-A0C7-3A42BFC1F1CF}" type="presParOf" srcId="{FAFC4759-ED7D-AC45-99B8-12CDCEA4554C}" destId="{42B37C3E-C63D-7745-A5B1-6D1CAA30CB37}" srcOrd="0" destOrd="0" presId="urn:microsoft.com/office/officeart/2009/3/layout/CircleRelationship"/>
    <dgm:cxn modelId="{CD5F87F5-714E-41A5-99C1-56C8496882F7}" type="presParOf" srcId="{461F863B-60DD-274D-8A2E-5EBA3C2B605F}" destId="{81E158C1-1001-6149-9C13-BFF74C8F72D1}" srcOrd="13" destOrd="0" presId="urn:microsoft.com/office/officeart/2009/3/layout/CircleRelationship"/>
    <dgm:cxn modelId="{BAE0E042-E642-4F11-B451-1CD5418BEE02}" type="presParOf" srcId="{461F863B-60DD-274D-8A2E-5EBA3C2B605F}" destId="{C47AAA7F-0CE5-DE46-9739-469CCF8B9CAC}" srcOrd="14" destOrd="0" presId="urn:microsoft.com/office/officeart/2009/3/layout/CircleRelationship"/>
    <dgm:cxn modelId="{B063D514-60A0-4EC7-A09D-B7A7C5DE4400}" type="presParOf" srcId="{C47AAA7F-0CE5-DE46-9739-469CCF8B9CAC}" destId="{34F20AB3-25F2-C648-B362-3A1C327A0781}" srcOrd="0" destOrd="0" presId="urn:microsoft.com/office/officeart/2009/3/layout/CircleRelationship"/>
    <dgm:cxn modelId="{DE8071F3-4607-4A48-8E41-0EE0722A6930}" type="presParOf" srcId="{461F863B-60DD-274D-8A2E-5EBA3C2B605F}" destId="{9481F3E2-3AC1-B34D-A0B8-AB2630494366}" srcOrd="15" destOrd="0" presId="urn:microsoft.com/office/officeart/2009/3/layout/CircleRelationship"/>
    <dgm:cxn modelId="{5F97A106-A35B-43A9-9006-E36AA3C2BDEF}" type="presParOf" srcId="{461F863B-60DD-274D-8A2E-5EBA3C2B605F}" destId="{D7B5DBFE-2F83-764B-B717-E88B19478A97}" srcOrd="16" destOrd="0" presId="urn:microsoft.com/office/officeart/2009/3/layout/CircleRelationship"/>
    <dgm:cxn modelId="{2142D1EE-0BEA-4346-BDB1-1F22D12DBCEF}" type="presParOf" srcId="{D7B5DBFE-2F83-764B-B717-E88B19478A97}" destId="{0419A421-4854-6E4F-881E-92C2A808CBE7}" srcOrd="0" destOrd="0" presId="urn:microsoft.com/office/officeart/2009/3/layout/CircleRelationship"/>
    <dgm:cxn modelId="{60F5DB75-F6C6-4A0D-B7F5-B3491285E529}" type="presParOf" srcId="{461F863B-60DD-274D-8A2E-5EBA3C2B605F}" destId="{50726EB7-AEBE-5049-A880-5319E7B555ED}" srcOrd="17" destOrd="0" presId="urn:microsoft.com/office/officeart/2009/3/layout/CircleRelationship"/>
    <dgm:cxn modelId="{E6A3AB00-7AB5-4EF1-86A4-0AB1C2A2F083}" type="presParOf" srcId="{461F863B-60DD-274D-8A2E-5EBA3C2B605F}" destId="{29515809-3FEA-7347-9D9C-B5D47AF5D3F6}" srcOrd="18" destOrd="0" presId="urn:microsoft.com/office/officeart/2009/3/layout/CircleRelationship"/>
    <dgm:cxn modelId="{5C876B96-8492-4C19-959E-069CF4C020E3}" type="presParOf" srcId="{29515809-3FEA-7347-9D9C-B5D47AF5D3F6}" destId="{431C6FF0-73E8-664F-9DB2-E1809CE5F657}" srcOrd="0" destOrd="0" presId="urn:microsoft.com/office/officeart/2009/3/layout/CircleRelationship"/>
    <dgm:cxn modelId="{070FFD67-833B-4F90-9E4F-1DB61564EE53}" type="presParOf" srcId="{461F863B-60DD-274D-8A2E-5EBA3C2B605F}" destId="{B5899B76-9974-0D4F-BE12-5BDA06378DBB}" srcOrd="19" destOrd="0" presId="urn:microsoft.com/office/officeart/2009/3/layout/CircleRelationship"/>
    <dgm:cxn modelId="{7E5971ED-C7F8-411D-8A5E-EA7494EEBD57}" type="presParOf" srcId="{B5899B76-9974-0D4F-BE12-5BDA06378DBB}" destId="{0953BE66-B596-F24F-9C8A-AF851A25ED1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8C1223-957E-0148-B887-AF5E632CB248}" type="doc">
      <dgm:prSet loTypeId="urn:microsoft.com/office/officeart/2009/3/layout/CircleRelationship" loCatId="" qsTypeId="urn:microsoft.com/office/officeart/2005/8/quickstyle/3D1" qsCatId="3D" csTypeId="urn:microsoft.com/office/officeart/2005/8/colors/colorful1#3" csCatId="colorful" phldr="1"/>
      <dgm:spPr/>
      <dgm:t>
        <a:bodyPr/>
        <a:lstStyle/>
        <a:p>
          <a:endParaRPr lang="en-US"/>
        </a:p>
      </dgm:t>
    </dgm:pt>
    <dgm:pt modelId="{B53A3811-9E39-1541-A376-90B521EE18A2}">
      <dgm:prSet phldrT="[Text]" custT="1"/>
      <dgm:spPr/>
      <dgm:t>
        <a:bodyPr/>
        <a:lstStyle/>
        <a:p>
          <a:r>
            <a:rPr lang="en-US" sz="3000" b="1" dirty="0" smtClean="0">
              <a:latin typeface="Arial" pitchFamily="34" charset="0"/>
              <a:cs typeface="Arial" pitchFamily="34" charset="0"/>
            </a:rPr>
            <a:t>Student Effort</a:t>
          </a:r>
          <a:endParaRPr lang="en-US" sz="3000" b="1" dirty="0">
            <a:latin typeface="Arial" pitchFamily="34" charset="0"/>
            <a:cs typeface="Arial" pitchFamily="34" charset="0"/>
          </a:endParaRPr>
        </a:p>
      </dgm:t>
    </dgm:pt>
    <dgm:pt modelId="{CE2AC7D1-6936-1C4F-9D98-B91604694CEA}" type="parTrans" cxnId="{8F34B7CF-DC60-F943-A1F9-A9DB788AF885}">
      <dgm:prSet/>
      <dgm:spPr/>
      <dgm:t>
        <a:bodyPr/>
        <a:lstStyle/>
        <a:p>
          <a:endParaRPr lang="en-US"/>
        </a:p>
      </dgm:t>
    </dgm:pt>
    <dgm:pt modelId="{23A715E3-095A-414D-AFD7-5A35E61CF016}" type="sibTrans" cxnId="{8F34B7CF-DC60-F943-A1F9-A9DB788AF885}">
      <dgm:prSet/>
      <dgm:spPr/>
      <dgm:t>
        <a:bodyPr/>
        <a:lstStyle/>
        <a:p>
          <a:endParaRPr lang="en-US"/>
        </a:p>
      </dgm:t>
    </dgm:pt>
    <dgm:pt modelId="{70C4C130-FFFE-C247-8571-B6B3C8F93ACE}">
      <dgm:prSet phldrT="[Text]" custT="1"/>
      <dgm:spPr/>
      <dgm:t>
        <a:bodyPr/>
        <a:lstStyle/>
        <a:p>
          <a:r>
            <a:rPr lang="en-US" sz="1800" dirty="0" smtClean="0"/>
            <a:t>ELA</a:t>
          </a:r>
          <a:endParaRPr lang="en-US" sz="1800" dirty="0"/>
        </a:p>
      </dgm:t>
    </dgm:pt>
    <dgm:pt modelId="{70F64433-913B-9948-885E-3E6FD05510DC}" type="parTrans" cxnId="{25922405-2695-6C43-89F6-614CE47552B2}">
      <dgm:prSet/>
      <dgm:spPr/>
      <dgm:t>
        <a:bodyPr/>
        <a:lstStyle/>
        <a:p>
          <a:endParaRPr lang="en-US"/>
        </a:p>
      </dgm:t>
    </dgm:pt>
    <dgm:pt modelId="{9A4CEA22-5D9F-DB41-A967-C85DF68221A0}" type="sibTrans" cxnId="{25922405-2695-6C43-89F6-614CE47552B2}">
      <dgm:prSet/>
      <dgm:spPr/>
      <dgm:t>
        <a:bodyPr/>
        <a:lstStyle/>
        <a:p>
          <a:endParaRPr lang="en-US"/>
        </a:p>
      </dgm:t>
    </dgm:pt>
    <dgm:pt modelId="{4BA46653-8EBE-4044-8392-70E4F70054BE}">
      <dgm:prSet phldrT="[Text]" custT="1"/>
      <dgm:spPr/>
      <dgm:t>
        <a:bodyPr/>
        <a:lstStyle/>
        <a:p>
          <a:r>
            <a:rPr lang="en-US" sz="1800" dirty="0" smtClean="0"/>
            <a:t>Math</a:t>
          </a:r>
          <a:endParaRPr lang="en-US" sz="1800" dirty="0"/>
        </a:p>
      </dgm:t>
    </dgm:pt>
    <dgm:pt modelId="{8FA23807-3209-3D40-A1EE-E82074ACACE1}" type="parTrans" cxnId="{C6F9FBF0-93B6-E44A-8653-8A356874A4F2}">
      <dgm:prSet/>
      <dgm:spPr/>
      <dgm:t>
        <a:bodyPr/>
        <a:lstStyle/>
        <a:p>
          <a:endParaRPr lang="en-US"/>
        </a:p>
      </dgm:t>
    </dgm:pt>
    <dgm:pt modelId="{B414EB3E-AFBC-3240-8E95-4FFF67DCC984}" type="sibTrans" cxnId="{C6F9FBF0-93B6-E44A-8653-8A356874A4F2}">
      <dgm:prSet/>
      <dgm:spPr/>
      <dgm:t>
        <a:bodyPr/>
        <a:lstStyle/>
        <a:p>
          <a:endParaRPr lang="en-US"/>
        </a:p>
      </dgm:t>
    </dgm:pt>
    <dgm:pt modelId="{5551DAA5-7FC0-5744-8B23-44D1302FD94C}">
      <dgm:prSet phldrT="[Text]" custT="1"/>
      <dgm:spPr/>
      <dgm:t>
        <a:bodyPr/>
        <a:lstStyle/>
        <a:p>
          <a:r>
            <a:rPr lang="en-US" sz="1800" dirty="0" smtClean="0"/>
            <a:t>Science</a:t>
          </a:r>
          <a:endParaRPr lang="en-US" sz="1800" dirty="0"/>
        </a:p>
      </dgm:t>
    </dgm:pt>
    <dgm:pt modelId="{975B2927-C572-604B-B980-D9A194DD14C3}" type="parTrans" cxnId="{E91C419A-29BE-464D-8AB0-6B1E5A44EE68}">
      <dgm:prSet/>
      <dgm:spPr/>
      <dgm:t>
        <a:bodyPr/>
        <a:lstStyle/>
        <a:p>
          <a:endParaRPr lang="en-US"/>
        </a:p>
      </dgm:t>
    </dgm:pt>
    <dgm:pt modelId="{C9EAD21E-FE46-AB48-8789-E0C0192EDDE7}" type="sibTrans" cxnId="{E91C419A-29BE-464D-8AB0-6B1E5A44EE68}">
      <dgm:prSet/>
      <dgm:spPr/>
      <dgm:t>
        <a:bodyPr/>
        <a:lstStyle/>
        <a:p>
          <a:endParaRPr lang="en-US"/>
        </a:p>
      </dgm:t>
    </dgm:pt>
    <dgm:pt modelId="{7DE5CFBF-2155-6243-9253-8D4C4A334FB6}">
      <dgm:prSet phldrT="[Text]" custT="1"/>
      <dgm:spPr/>
      <dgm:t>
        <a:bodyPr/>
        <a:lstStyle/>
        <a:p>
          <a:r>
            <a:rPr lang="en-US" sz="1800" dirty="0" smtClean="0"/>
            <a:t>Social Studies</a:t>
          </a:r>
          <a:endParaRPr lang="en-US" sz="1800" dirty="0"/>
        </a:p>
      </dgm:t>
    </dgm:pt>
    <dgm:pt modelId="{4F664787-6656-1B42-9B26-2228B7449386}" type="parTrans" cxnId="{0F342C7C-0009-0046-9532-147674627B1E}">
      <dgm:prSet/>
      <dgm:spPr/>
      <dgm:t>
        <a:bodyPr/>
        <a:lstStyle/>
        <a:p>
          <a:endParaRPr lang="en-US"/>
        </a:p>
      </dgm:t>
    </dgm:pt>
    <dgm:pt modelId="{760B9B28-9C9D-D743-8B0E-221F0C704EAA}" type="sibTrans" cxnId="{0F342C7C-0009-0046-9532-147674627B1E}">
      <dgm:prSet/>
      <dgm:spPr/>
      <dgm:t>
        <a:bodyPr/>
        <a:lstStyle/>
        <a:p>
          <a:endParaRPr lang="en-US"/>
        </a:p>
      </dgm:t>
    </dgm:pt>
    <dgm:pt modelId="{052F885C-D8BE-0E47-B51E-E6F5732719D6}">
      <dgm:prSet phldrT="[Text]" custT="1"/>
      <dgm:spPr/>
      <dgm:t>
        <a:bodyPr/>
        <a:lstStyle/>
        <a:p>
          <a:r>
            <a:rPr lang="en-US" sz="1500" dirty="0" smtClean="0"/>
            <a:t>Foreign Language</a:t>
          </a:r>
          <a:endParaRPr lang="en-US" sz="1500" dirty="0"/>
        </a:p>
      </dgm:t>
    </dgm:pt>
    <dgm:pt modelId="{036FA915-AA59-DF46-9143-1BC5678C3871}" type="parTrans" cxnId="{0933E5A1-ECC2-AA4E-843B-D713AA1B9841}">
      <dgm:prSet/>
      <dgm:spPr/>
      <dgm:t>
        <a:bodyPr/>
        <a:lstStyle/>
        <a:p>
          <a:endParaRPr lang="en-US"/>
        </a:p>
      </dgm:t>
    </dgm:pt>
    <dgm:pt modelId="{E7EBB481-B49F-1347-B63A-CCB83945B26B}" type="sibTrans" cxnId="{0933E5A1-ECC2-AA4E-843B-D713AA1B9841}">
      <dgm:prSet/>
      <dgm:spPr/>
      <dgm:t>
        <a:bodyPr/>
        <a:lstStyle/>
        <a:p>
          <a:endParaRPr lang="en-US"/>
        </a:p>
      </dgm:t>
    </dgm:pt>
    <dgm:pt modelId="{335D7BC8-FF82-DE4F-93FB-13B8FF2945F6}">
      <dgm:prSet phldrT="[Text]"/>
      <dgm:spPr/>
      <dgm:t>
        <a:bodyPr/>
        <a:lstStyle/>
        <a:p>
          <a:endParaRPr lang="en-US" dirty="0"/>
        </a:p>
      </dgm:t>
    </dgm:pt>
    <dgm:pt modelId="{65E22992-48C2-6743-B21F-50C6F87BA0B0}" type="parTrans" cxnId="{BFDDFFE3-0F2C-BE4E-BC85-479061F8DAA3}">
      <dgm:prSet/>
      <dgm:spPr/>
      <dgm:t>
        <a:bodyPr/>
        <a:lstStyle/>
        <a:p>
          <a:endParaRPr lang="en-US"/>
        </a:p>
      </dgm:t>
    </dgm:pt>
    <dgm:pt modelId="{91752955-CA8D-5B49-93E7-3D3FA153ED22}" type="sibTrans" cxnId="{BFDDFFE3-0F2C-BE4E-BC85-479061F8DAA3}">
      <dgm:prSet/>
      <dgm:spPr/>
      <dgm:t>
        <a:bodyPr/>
        <a:lstStyle/>
        <a:p>
          <a:endParaRPr lang="en-US"/>
        </a:p>
      </dgm:t>
    </dgm:pt>
    <dgm:pt modelId="{2F89BD63-9401-8840-A978-AA4295011417}">
      <dgm:prSet phldrT="[Text]"/>
      <dgm:spPr/>
      <dgm:t>
        <a:bodyPr/>
        <a:lstStyle/>
        <a:p>
          <a:endParaRPr lang="en-US"/>
        </a:p>
      </dgm:t>
    </dgm:pt>
    <dgm:pt modelId="{3D6D0730-00B6-0C47-89B3-1F731DE940E9}" type="parTrans" cxnId="{0F4E4594-C82F-E946-B2DA-56B9FFE05B3B}">
      <dgm:prSet/>
      <dgm:spPr/>
      <dgm:t>
        <a:bodyPr/>
        <a:lstStyle/>
        <a:p>
          <a:endParaRPr lang="en-US"/>
        </a:p>
      </dgm:t>
    </dgm:pt>
    <dgm:pt modelId="{09F3B21E-E9A8-3D47-B37C-FBEF47F449FD}" type="sibTrans" cxnId="{0F4E4594-C82F-E946-B2DA-56B9FFE05B3B}">
      <dgm:prSet/>
      <dgm:spPr/>
      <dgm:t>
        <a:bodyPr/>
        <a:lstStyle/>
        <a:p>
          <a:endParaRPr lang="en-US"/>
        </a:p>
      </dgm:t>
    </dgm:pt>
    <dgm:pt modelId="{461F863B-60DD-274D-8A2E-5EBA3C2B605F}" type="pres">
      <dgm:prSet presAssocID="{CE8C1223-957E-0148-B887-AF5E632CB248}" presName="Name0" presStyleCnt="0">
        <dgm:presLayoutVars>
          <dgm:chMax val="1"/>
          <dgm:chPref val="1"/>
        </dgm:presLayoutVars>
      </dgm:prSet>
      <dgm:spPr/>
      <dgm:t>
        <a:bodyPr/>
        <a:lstStyle/>
        <a:p>
          <a:endParaRPr lang="en-US"/>
        </a:p>
      </dgm:t>
    </dgm:pt>
    <dgm:pt modelId="{B88B0EF6-FF56-6747-9756-F4E23E71D103}" type="pres">
      <dgm:prSet presAssocID="{B53A3811-9E39-1541-A376-90B521EE18A2}" presName="Parent" presStyleLbl="node0" presStyleIdx="0" presStyleCnt="1">
        <dgm:presLayoutVars>
          <dgm:chMax val="5"/>
          <dgm:chPref val="5"/>
        </dgm:presLayoutVars>
      </dgm:prSet>
      <dgm:spPr/>
      <dgm:t>
        <a:bodyPr/>
        <a:lstStyle/>
        <a:p>
          <a:endParaRPr lang="en-US"/>
        </a:p>
      </dgm:t>
    </dgm:pt>
    <dgm:pt modelId="{35F091C9-5C0F-A94B-B360-AA5C6545B4B5}" type="pres">
      <dgm:prSet presAssocID="{B53A3811-9E39-1541-A376-90B521EE18A2}" presName="Accent2" presStyleLbl="node1" presStyleIdx="0" presStyleCnt="19"/>
      <dgm:spPr/>
    </dgm:pt>
    <dgm:pt modelId="{4AB2438D-241A-6B40-A724-4B6E5407576F}" type="pres">
      <dgm:prSet presAssocID="{B53A3811-9E39-1541-A376-90B521EE18A2}" presName="Accent3" presStyleLbl="node1" presStyleIdx="1" presStyleCnt="19"/>
      <dgm:spPr/>
    </dgm:pt>
    <dgm:pt modelId="{A41B1662-B120-0E40-B67F-B2B111A21122}" type="pres">
      <dgm:prSet presAssocID="{B53A3811-9E39-1541-A376-90B521EE18A2}" presName="Accent4" presStyleLbl="node1" presStyleIdx="2" presStyleCnt="19"/>
      <dgm:spPr/>
    </dgm:pt>
    <dgm:pt modelId="{1D1232F5-6ED2-784A-9B0F-F3ACF95632FF}" type="pres">
      <dgm:prSet presAssocID="{B53A3811-9E39-1541-A376-90B521EE18A2}" presName="Accent5" presStyleLbl="node1" presStyleIdx="3" presStyleCnt="19"/>
      <dgm:spPr/>
    </dgm:pt>
    <dgm:pt modelId="{26907887-1054-784C-AD5E-8D7B477EBE7E}" type="pres">
      <dgm:prSet presAssocID="{B53A3811-9E39-1541-A376-90B521EE18A2}" presName="Accent6" presStyleLbl="node1" presStyleIdx="4" presStyleCnt="19"/>
      <dgm:spPr/>
    </dgm:pt>
    <dgm:pt modelId="{E4BE1553-32AB-B74E-B430-F06AD541B811}" type="pres">
      <dgm:prSet presAssocID="{70C4C130-FFFE-C247-8571-B6B3C8F93ACE}" presName="Child1" presStyleLbl="node1" presStyleIdx="5" presStyleCnt="19">
        <dgm:presLayoutVars>
          <dgm:chMax val="0"/>
          <dgm:chPref val="0"/>
        </dgm:presLayoutVars>
      </dgm:prSet>
      <dgm:spPr/>
      <dgm:t>
        <a:bodyPr/>
        <a:lstStyle/>
        <a:p>
          <a:endParaRPr lang="en-US"/>
        </a:p>
      </dgm:t>
    </dgm:pt>
    <dgm:pt modelId="{345B719F-37EA-B64B-A286-F0B027A2EB5C}" type="pres">
      <dgm:prSet presAssocID="{70C4C130-FFFE-C247-8571-B6B3C8F93ACE}" presName="Accent7" presStyleCnt="0"/>
      <dgm:spPr/>
    </dgm:pt>
    <dgm:pt modelId="{886AA81F-CB55-5043-B9E2-9E9F79DC3C7C}" type="pres">
      <dgm:prSet presAssocID="{70C4C130-FFFE-C247-8571-B6B3C8F93ACE}" presName="AccentHold1" presStyleLbl="node1" presStyleIdx="6" presStyleCnt="19"/>
      <dgm:spPr/>
    </dgm:pt>
    <dgm:pt modelId="{A889F2C5-18BD-9F4E-99A6-4E6AB43AB911}" type="pres">
      <dgm:prSet presAssocID="{70C4C130-FFFE-C247-8571-B6B3C8F93ACE}" presName="Accent8" presStyleCnt="0"/>
      <dgm:spPr/>
    </dgm:pt>
    <dgm:pt modelId="{0BF64554-A625-7D49-89A0-18BBB23E28EF}" type="pres">
      <dgm:prSet presAssocID="{70C4C130-FFFE-C247-8571-B6B3C8F93ACE}" presName="AccentHold2" presStyleLbl="node1" presStyleIdx="7" presStyleCnt="19"/>
      <dgm:spPr/>
      <dgm:t>
        <a:bodyPr/>
        <a:lstStyle/>
        <a:p>
          <a:endParaRPr lang="en-US"/>
        </a:p>
      </dgm:t>
    </dgm:pt>
    <dgm:pt modelId="{F0551B77-91A5-2646-BCB6-6A35CB5440B3}" type="pres">
      <dgm:prSet presAssocID="{4BA46653-8EBE-4044-8392-70E4F70054BE}" presName="Child2" presStyleLbl="node1" presStyleIdx="8" presStyleCnt="19">
        <dgm:presLayoutVars>
          <dgm:chMax val="0"/>
          <dgm:chPref val="0"/>
        </dgm:presLayoutVars>
      </dgm:prSet>
      <dgm:spPr/>
      <dgm:t>
        <a:bodyPr/>
        <a:lstStyle/>
        <a:p>
          <a:endParaRPr lang="en-US"/>
        </a:p>
      </dgm:t>
    </dgm:pt>
    <dgm:pt modelId="{5DDAABC7-1A01-7F46-95B6-0A2D845C2BD5}" type="pres">
      <dgm:prSet presAssocID="{4BA46653-8EBE-4044-8392-70E4F70054BE}" presName="Accent9" presStyleCnt="0"/>
      <dgm:spPr/>
    </dgm:pt>
    <dgm:pt modelId="{EECBB4B7-C0FA-EB42-8EEC-0740BB84CF08}" type="pres">
      <dgm:prSet presAssocID="{4BA46653-8EBE-4044-8392-70E4F70054BE}" presName="AccentHold1" presStyleLbl="node1" presStyleIdx="9" presStyleCnt="19"/>
      <dgm:spPr/>
    </dgm:pt>
    <dgm:pt modelId="{C63FABBD-B0E3-0941-9565-07170615615C}" type="pres">
      <dgm:prSet presAssocID="{4BA46653-8EBE-4044-8392-70E4F70054BE}" presName="Accent10" presStyleCnt="0"/>
      <dgm:spPr/>
    </dgm:pt>
    <dgm:pt modelId="{0908645E-E2C3-7B43-89F5-0CB36B087F17}" type="pres">
      <dgm:prSet presAssocID="{4BA46653-8EBE-4044-8392-70E4F70054BE}" presName="AccentHold2" presStyleLbl="node1" presStyleIdx="10" presStyleCnt="19"/>
      <dgm:spPr/>
    </dgm:pt>
    <dgm:pt modelId="{FAFC4759-ED7D-AC45-99B8-12CDCEA4554C}" type="pres">
      <dgm:prSet presAssocID="{4BA46653-8EBE-4044-8392-70E4F70054BE}" presName="Accent11" presStyleCnt="0"/>
      <dgm:spPr/>
    </dgm:pt>
    <dgm:pt modelId="{42B37C3E-C63D-7745-A5B1-6D1CAA30CB37}" type="pres">
      <dgm:prSet presAssocID="{4BA46653-8EBE-4044-8392-70E4F70054BE}" presName="AccentHold3" presStyleLbl="node1" presStyleIdx="11" presStyleCnt="19"/>
      <dgm:spPr/>
    </dgm:pt>
    <dgm:pt modelId="{81E158C1-1001-6149-9C13-BFF74C8F72D1}" type="pres">
      <dgm:prSet presAssocID="{5551DAA5-7FC0-5744-8B23-44D1302FD94C}" presName="Child3" presStyleLbl="node1" presStyleIdx="12" presStyleCnt="19">
        <dgm:presLayoutVars>
          <dgm:chMax val="0"/>
          <dgm:chPref val="0"/>
        </dgm:presLayoutVars>
      </dgm:prSet>
      <dgm:spPr/>
      <dgm:t>
        <a:bodyPr/>
        <a:lstStyle/>
        <a:p>
          <a:endParaRPr lang="en-US"/>
        </a:p>
      </dgm:t>
    </dgm:pt>
    <dgm:pt modelId="{C47AAA7F-0CE5-DE46-9739-469CCF8B9CAC}" type="pres">
      <dgm:prSet presAssocID="{5551DAA5-7FC0-5744-8B23-44D1302FD94C}" presName="Accent12" presStyleCnt="0"/>
      <dgm:spPr/>
    </dgm:pt>
    <dgm:pt modelId="{34F20AB3-25F2-C648-B362-3A1C327A0781}" type="pres">
      <dgm:prSet presAssocID="{5551DAA5-7FC0-5744-8B23-44D1302FD94C}" presName="AccentHold1" presStyleLbl="node1" presStyleIdx="13" presStyleCnt="19"/>
      <dgm:spPr/>
    </dgm:pt>
    <dgm:pt modelId="{9481F3E2-3AC1-B34D-A0B8-AB2630494366}" type="pres">
      <dgm:prSet presAssocID="{7DE5CFBF-2155-6243-9253-8D4C4A334FB6}" presName="Child4" presStyleLbl="node1" presStyleIdx="14" presStyleCnt="19">
        <dgm:presLayoutVars>
          <dgm:chMax val="0"/>
          <dgm:chPref val="0"/>
        </dgm:presLayoutVars>
      </dgm:prSet>
      <dgm:spPr/>
      <dgm:t>
        <a:bodyPr/>
        <a:lstStyle/>
        <a:p>
          <a:endParaRPr lang="en-US"/>
        </a:p>
      </dgm:t>
    </dgm:pt>
    <dgm:pt modelId="{D7B5DBFE-2F83-764B-B717-E88B19478A97}" type="pres">
      <dgm:prSet presAssocID="{7DE5CFBF-2155-6243-9253-8D4C4A334FB6}" presName="Accent13" presStyleCnt="0"/>
      <dgm:spPr/>
    </dgm:pt>
    <dgm:pt modelId="{0419A421-4854-6E4F-881E-92C2A808CBE7}" type="pres">
      <dgm:prSet presAssocID="{7DE5CFBF-2155-6243-9253-8D4C4A334FB6}" presName="AccentHold1" presStyleLbl="node1" presStyleIdx="15" presStyleCnt="19"/>
      <dgm:spPr/>
    </dgm:pt>
    <dgm:pt modelId="{50726EB7-AEBE-5049-A880-5319E7B555ED}" type="pres">
      <dgm:prSet presAssocID="{052F885C-D8BE-0E47-B51E-E6F5732719D6}" presName="Child5" presStyleLbl="node1" presStyleIdx="16" presStyleCnt="19">
        <dgm:presLayoutVars>
          <dgm:chMax val="0"/>
          <dgm:chPref val="0"/>
        </dgm:presLayoutVars>
      </dgm:prSet>
      <dgm:spPr/>
      <dgm:t>
        <a:bodyPr/>
        <a:lstStyle/>
        <a:p>
          <a:endParaRPr lang="en-US"/>
        </a:p>
      </dgm:t>
    </dgm:pt>
    <dgm:pt modelId="{29515809-3FEA-7347-9D9C-B5D47AF5D3F6}" type="pres">
      <dgm:prSet presAssocID="{052F885C-D8BE-0E47-B51E-E6F5732719D6}" presName="Accent15" presStyleCnt="0"/>
      <dgm:spPr/>
    </dgm:pt>
    <dgm:pt modelId="{431C6FF0-73E8-664F-9DB2-E1809CE5F657}" type="pres">
      <dgm:prSet presAssocID="{052F885C-D8BE-0E47-B51E-E6F5732719D6}" presName="AccentHold2" presStyleLbl="node1" presStyleIdx="17" presStyleCnt="19"/>
      <dgm:spPr/>
    </dgm:pt>
    <dgm:pt modelId="{B5899B76-9974-0D4F-BE12-5BDA06378DBB}" type="pres">
      <dgm:prSet presAssocID="{052F885C-D8BE-0E47-B51E-E6F5732719D6}" presName="Accent16" presStyleCnt="0"/>
      <dgm:spPr/>
    </dgm:pt>
    <dgm:pt modelId="{0953BE66-B596-F24F-9C8A-AF851A25ED15}" type="pres">
      <dgm:prSet presAssocID="{052F885C-D8BE-0E47-B51E-E6F5732719D6}" presName="AccentHold3" presStyleLbl="node1" presStyleIdx="18" presStyleCnt="19"/>
      <dgm:spPr/>
    </dgm:pt>
  </dgm:ptLst>
  <dgm:cxnLst>
    <dgm:cxn modelId="{A3C4E4A1-D81F-445F-909A-452C9628030B}" type="presOf" srcId="{052F885C-D8BE-0E47-B51E-E6F5732719D6}" destId="{50726EB7-AEBE-5049-A880-5319E7B555ED}" srcOrd="0" destOrd="0" presId="urn:microsoft.com/office/officeart/2009/3/layout/CircleRelationship"/>
    <dgm:cxn modelId="{C6EFAA6F-7865-460A-8930-87769C8E22B7}" type="presOf" srcId="{5551DAA5-7FC0-5744-8B23-44D1302FD94C}" destId="{81E158C1-1001-6149-9C13-BFF74C8F72D1}" srcOrd="0" destOrd="0" presId="urn:microsoft.com/office/officeart/2009/3/layout/CircleRelationship"/>
    <dgm:cxn modelId="{2536C1FE-3352-4E09-8343-B21615493309}" type="presOf" srcId="{7DE5CFBF-2155-6243-9253-8D4C4A334FB6}" destId="{9481F3E2-3AC1-B34D-A0B8-AB2630494366}" srcOrd="0" destOrd="0" presId="urn:microsoft.com/office/officeart/2009/3/layout/CircleRelationship"/>
    <dgm:cxn modelId="{E3879B80-D82C-43A5-A847-B4ABD5C843F3}" type="presOf" srcId="{CE8C1223-957E-0148-B887-AF5E632CB248}" destId="{461F863B-60DD-274D-8A2E-5EBA3C2B605F}" srcOrd="0" destOrd="0" presId="urn:microsoft.com/office/officeart/2009/3/layout/CircleRelationship"/>
    <dgm:cxn modelId="{25922405-2695-6C43-89F6-614CE47552B2}" srcId="{B53A3811-9E39-1541-A376-90B521EE18A2}" destId="{70C4C130-FFFE-C247-8571-B6B3C8F93ACE}" srcOrd="0" destOrd="0" parTransId="{70F64433-913B-9948-885E-3E6FD05510DC}" sibTransId="{9A4CEA22-5D9F-DB41-A967-C85DF68221A0}"/>
    <dgm:cxn modelId="{CCA31904-055A-471A-B50A-4989B74E22EA}" type="presOf" srcId="{70C4C130-FFFE-C247-8571-B6B3C8F93ACE}" destId="{E4BE1553-32AB-B74E-B430-F06AD541B811}" srcOrd="0" destOrd="0" presId="urn:microsoft.com/office/officeart/2009/3/layout/CircleRelationship"/>
    <dgm:cxn modelId="{0933E5A1-ECC2-AA4E-843B-D713AA1B9841}" srcId="{B53A3811-9E39-1541-A376-90B521EE18A2}" destId="{052F885C-D8BE-0E47-B51E-E6F5732719D6}" srcOrd="4" destOrd="0" parTransId="{036FA915-AA59-DF46-9143-1BC5678C3871}" sibTransId="{E7EBB481-B49F-1347-B63A-CCB83945B26B}"/>
    <dgm:cxn modelId="{C6F9FBF0-93B6-E44A-8653-8A356874A4F2}" srcId="{B53A3811-9E39-1541-A376-90B521EE18A2}" destId="{4BA46653-8EBE-4044-8392-70E4F70054BE}" srcOrd="1" destOrd="0" parTransId="{8FA23807-3209-3D40-A1EE-E82074ACACE1}" sibTransId="{B414EB3E-AFBC-3240-8E95-4FFF67DCC984}"/>
    <dgm:cxn modelId="{BFDDFFE3-0F2C-BE4E-BC85-479061F8DAA3}" srcId="{B53A3811-9E39-1541-A376-90B521EE18A2}" destId="{335D7BC8-FF82-DE4F-93FB-13B8FF2945F6}" srcOrd="6" destOrd="0" parTransId="{65E22992-48C2-6743-B21F-50C6F87BA0B0}" sibTransId="{91752955-CA8D-5B49-93E7-3D3FA153ED22}"/>
    <dgm:cxn modelId="{8F34B7CF-DC60-F943-A1F9-A9DB788AF885}" srcId="{CE8C1223-957E-0148-B887-AF5E632CB248}" destId="{B53A3811-9E39-1541-A376-90B521EE18A2}" srcOrd="0" destOrd="0" parTransId="{CE2AC7D1-6936-1C4F-9D98-B91604694CEA}" sibTransId="{23A715E3-095A-414D-AFD7-5A35E61CF016}"/>
    <dgm:cxn modelId="{0F4E4594-C82F-E946-B2DA-56B9FFE05B3B}" srcId="{B53A3811-9E39-1541-A376-90B521EE18A2}" destId="{2F89BD63-9401-8840-A978-AA4295011417}" srcOrd="5" destOrd="0" parTransId="{3D6D0730-00B6-0C47-89B3-1F731DE940E9}" sibTransId="{09F3B21E-E9A8-3D47-B37C-FBEF47F449FD}"/>
    <dgm:cxn modelId="{CA84527E-8F6C-47A5-89C9-E11A3DDC3011}" type="presOf" srcId="{B53A3811-9E39-1541-A376-90B521EE18A2}" destId="{B88B0EF6-FF56-6747-9756-F4E23E71D103}" srcOrd="0" destOrd="0" presId="urn:microsoft.com/office/officeart/2009/3/layout/CircleRelationship"/>
    <dgm:cxn modelId="{E91C419A-29BE-464D-8AB0-6B1E5A44EE68}" srcId="{B53A3811-9E39-1541-A376-90B521EE18A2}" destId="{5551DAA5-7FC0-5744-8B23-44D1302FD94C}" srcOrd="2" destOrd="0" parTransId="{975B2927-C572-604B-B980-D9A194DD14C3}" sibTransId="{C9EAD21E-FE46-AB48-8789-E0C0192EDDE7}"/>
    <dgm:cxn modelId="{E7109E74-C217-44A9-9714-7A3F05E366BE}" type="presOf" srcId="{4BA46653-8EBE-4044-8392-70E4F70054BE}" destId="{F0551B77-91A5-2646-BCB6-6A35CB5440B3}" srcOrd="0" destOrd="0" presId="urn:microsoft.com/office/officeart/2009/3/layout/CircleRelationship"/>
    <dgm:cxn modelId="{0F342C7C-0009-0046-9532-147674627B1E}" srcId="{B53A3811-9E39-1541-A376-90B521EE18A2}" destId="{7DE5CFBF-2155-6243-9253-8D4C4A334FB6}" srcOrd="3" destOrd="0" parTransId="{4F664787-6656-1B42-9B26-2228B7449386}" sibTransId="{760B9B28-9C9D-D743-8B0E-221F0C704EAA}"/>
    <dgm:cxn modelId="{2E800D24-E68B-452F-B57A-98EEBE7FE5CC}" type="presParOf" srcId="{461F863B-60DD-274D-8A2E-5EBA3C2B605F}" destId="{B88B0EF6-FF56-6747-9756-F4E23E71D103}" srcOrd="0" destOrd="0" presId="urn:microsoft.com/office/officeart/2009/3/layout/CircleRelationship"/>
    <dgm:cxn modelId="{782EC17F-1E63-4D2F-9B0A-B61F842197B6}" type="presParOf" srcId="{461F863B-60DD-274D-8A2E-5EBA3C2B605F}" destId="{35F091C9-5C0F-A94B-B360-AA5C6545B4B5}" srcOrd="1" destOrd="0" presId="urn:microsoft.com/office/officeart/2009/3/layout/CircleRelationship"/>
    <dgm:cxn modelId="{C4AB99B9-24D1-459D-AAF0-386F8D416EC1}" type="presParOf" srcId="{461F863B-60DD-274D-8A2E-5EBA3C2B605F}" destId="{4AB2438D-241A-6B40-A724-4B6E5407576F}" srcOrd="2" destOrd="0" presId="urn:microsoft.com/office/officeart/2009/3/layout/CircleRelationship"/>
    <dgm:cxn modelId="{40049D8E-9610-4A74-A404-FC649F1A5DAB}" type="presParOf" srcId="{461F863B-60DD-274D-8A2E-5EBA3C2B605F}" destId="{A41B1662-B120-0E40-B67F-B2B111A21122}" srcOrd="3" destOrd="0" presId="urn:microsoft.com/office/officeart/2009/3/layout/CircleRelationship"/>
    <dgm:cxn modelId="{6F8433A0-8839-4BE0-8DEF-8BBEB3F4BBE6}" type="presParOf" srcId="{461F863B-60DD-274D-8A2E-5EBA3C2B605F}" destId="{1D1232F5-6ED2-784A-9B0F-F3ACF95632FF}" srcOrd="4" destOrd="0" presId="urn:microsoft.com/office/officeart/2009/3/layout/CircleRelationship"/>
    <dgm:cxn modelId="{B44DA904-B4A8-4CD0-83B3-2AF914950688}" type="presParOf" srcId="{461F863B-60DD-274D-8A2E-5EBA3C2B605F}" destId="{26907887-1054-784C-AD5E-8D7B477EBE7E}" srcOrd="5" destOrd="0" presId="urn:microsoft.com/office/officeart/2009/3/layout/CircleRelationship"/>
    <dgm:cxn modelId="{E20E0F0A-71E3-42AE-9B33-FFE2D80724BC}" type="presParOf" srcId="{461F863B-60DD-274D-8A2E-5EBA3C2B605F}" destId="{E4BE1553-32AB-B74E-B430-F06AD541B811}" srcOrd="6" destOrd="0" presId="urn:microsoft.com/office/officeart/2009/3/layout/CircleRelationship"/>
    <dgm:cxn modelId="{8B9ACC25-828A-4E93-9386-27648154FB9E}" type="presParOf" srcId="{461F863B-60DD-274D-8A2E-5EBA3C2B605F}" destId="{345B719F-37EA-B64B-A286-F0B027A2EB5C}" srcOrd="7" destOrd="0" presId="urn:microsoft.com/office/officeart/2009/3/layout/CircleRelationship"/>
    <dgm:cxn modelId="{429382E6-842D-4703-9895-0401D7F73A40}" type="presParOf" srcId="{345B719F-37EA-B64B-A286-F0B027A2EB5C}" destId="{886AA81F-CB55-5043-B9E2-9E9F79DC3C7C}" srcOrd="0" destOrd="0" presId="urn:microsoft.com/office/officeart/2009/3/layout/CircleRelationship"/>
    <dgm:cxn modelId="{1D7EDA7C-02C1-41A2-9CDB-87DF70DFDA0D}" type="presParOf" srcId="{461F863B-60DD-274D-8A2E-5EBA3C2B605F}" destId="{A889F2C5-18BD-9F4E-99A6-4E6AB43AB911}" srcOrd="8" destOrd="0" presId="urn:microsoft.com/office/officeart/2009/3/layout/CircleRelationship"/>
    <dgm:cxn modelId="{D20F12F2-FD47-4EEB-B0DE-F5153FAB46A2}" type="presParOf" srcId="{A889F2C5-18BD-9F4E-99A6-4E6AB43AB911}" destId="{0BF64554-A625-7D49-89A0-18BBB23E28EF}" srcOrd="0" destOrd="0" presId="urn:microsoft.com/office/officeart/2009/3/layout/CircleRelationship"/>
    <dgm:cxn modelId="{2992CE78-22B3-4E69-86A5-D609FE2F3CB5}" type="presParOf" srcId="{461F863B-60DD-274D-8A2E-5EBA3C2B605F}" destId="{F0551B77-91A5-2646-BCB6-6A35CB5440B3}" srcOrd="9" destOrd="0" presId="urn:microsoft.com/office/officeart/2009/3/layout/CircleRelationship"/>
    <dgm:cxn modelId="{BB2E677D-6C3B-4DC2-BE18-A8B37645B146}" type="presParOf" srcId="{461F863B-60DD-274D-8A2E-5EBA3C2B605F}" destId="{5DDAABC7-1A01-7F46-95B6-0A2D845C2BD5}" srcOrd="10" destOrd="0" presId="urn:microsoft.com/office/officeart/2009/3/layout/CircleRelationship"/>
    <dgm:cxn modelId="{7055542E-8BDC-4C17-8D70-6F4C5807C2FA}" type="presParOf" srcId="{5DDAABC7-1A01-7F46-95B6-0A2D845C2BD5}" destId="{EECBB4B7-C0FA-EB42-8EEC-0740BB84CF08}" srcOrd="0" destOrd="0" presId="urn:microsoft.com/office/officeart/2009/3/layout/CircleRelationship"/>
    <dgm:cxn modelId="{5C8FD1C9-E619-49DE-9F2C-EA03DA6FB5E0}" type="presParOf" srcId="{461F863B-60DD-274D-8A2E-5EBA3C2B605F}" destId="{C63FABBD-B0E3-0941-9565-07170615615C}" srcOrd="11" destOrd="0" presId="urn:microsoft.com/office/officeart/2009/3/layout/CircleRelationship"/>
    <dgm:cxn modelId="{5454448F-6337-4CFD-B349-F67464DACB8F}" type="presParOf" srcId="{C63FABBD-B0E3-0941-9565-07170615615C}" destId="{0908645E-E2C3-7B43-89F5-0CB36B087F17}" srcOrd="0" destOrd="0" presId="urn:microsoft.com/office/officeart/2009/3/layout/CircleRelationship"/>
    <dgm:cxn modelId="{8D3F8A20-1D0D-46EE-829F-D0F13718E668}" type="presParOf" srcId="{461F863B-60DD-274D-8A2E-5EBA3C2B605F}" destId="{FAFC4759-ED7D-AC45-99B8-12CDCEA4554C}" srcOrd="12" destOrd="0" presId="urn:microsoft.com/office/officeart/2009/3/layout/CircleRelationship"/>
    <dgm:cxn modelId="{37AC62E4-8060-4B5E-950C-07B331EB80AB}" type="presParOf" srcId="{FAFC4759-ED7D-AC45-99B8-12CDCEA4554C}" destId="{42B37C3E-C63D-7745-A5B1-6D1CAA30CB37}" srcOrd="0" destOrd="0" presId="urn:microsoft.com/office/officeart/2009/3/layout/CircleRelationship"/>
    <dgm:cxn modelId="{CF12D098-6B4F-480A-9630-9FF7CC9FFD07}" type="presParOf" srcId="{461F863B-60DD-274D-8A2E-5EBA3C2B605F}" destId="{81E158C1-1001-6149-9C13-BFF74C8F72D1}" srcOrd="13" destOrd="0" presId="urn:microsoft.com/office/officeart/2009/3/layout/CircleRelationship"/>
    <dgm:cxn modelId="{AAB82DE9-6718-4113-9DE0-66B7D11C7D5A}" type="presParOf" srcId="{461F863B-60DD-274D-8A2E-5EBA3C2B605F}" destId="{C47AAA7F-0CE5-DE46-9739-469CCF8B9CAC}" srcOrd="14" destOrd="0" presId="urn:microsoft.com/office/officeart/2009/3/layout/CircleRelationship"/>
    <dgm:cxn modelId="{194AF844-0284-4C2F-90DA-2D9324FEFDBE}" type="presParOf" srcId="{C47AAA7F-0CE5-DE46-9739-469CCF8B9CAC}" destId="{34F20AB3-25F2-C648-B362-3A1C327A0781}" srcOrd="0" destOrd="0" presId="urn:microsoft.com/office/officeart/2009/3/layout/CircleRelationship"/>
    <dgm:cxn modelId="{FED33FF2-1C53-4EE4-BE41-133AD910CCC8}" type="presParOf" srcId="{461F863B-60DD-274D-8A2E-5EBA3C2B605F}" destId="{9481F3E2-3AC1-B34D-A0B8-AB2630494366}" srcOrd="15" destOrd="0" presId="urn:microsoft.com/office/officeart/2009/3/layout/CircleRelationship"/>
    <dgm:cxn modelId="{BF9EA60D-6E96-40BF-85D4-4A1124ECBDFD}" type="presParOf" srcId="{461F863B-60DD-274D-8A2E-5EBA3C2B605F}" destId="{D7B5DBFE-2F83-764B-B717-E88B19478A97}" srcOrd="16" destOrd="0" presId="urn:microsoft.com/office/officeart/2009/3/layout/CircleRelationship"/>
    <dgm:cxn modelId="{31DABB46-E97E-4902-BE4C-08D5B45E925B}" type="presParOf" srcId="{D7B5DBFE-2F83-764B-B717-E88B19478A97}" destId="{0419A421-4854-6E4F-881E-92C2A808CBE7}" srcOrd="0" destOrd="0" presId="urn:microsoft.com/office/officeart/2009/3/layout/CircleRelationship"/>
    <dgm:cxn modelId="{43A6DF17-61D3-4C8F-85DA-B5CA3E52D1B6}" type="presParOf" srcId="{461F863B-60DD-274D-8A2E-5EBA3C2B605F}" destId="{50726EB7-AEBE-5049-A880-5319E7B555ED}" srcOrd="17" destOrd="0" presId="urn:microsoft.com/office/officeart/2009/3/layout/CircleRelationship"/>
    <dgm:cxn modelId="{729BCC15-B099-48A3-9AC2-1BAA572B7D18}" type="presParOf" srcId="{461F863B-60DD-274D-8A2E-5EBA3C2B605F}" destId="{29515809-3FEA-7347-9D9C-B5D47AF5D3F6}" srcOrd="18" destOrd="0" presId="urn:microsoft.com/office/officeart/2009/3/layout/CircleRelationship"/>
    <dgm:cxn modelId="{A66AD38A-1BBB-4327-B3F6-B7632D8BD460}" type="presParOf" srcId="{29515809-3FEA-7347-9D9C-B5D47AF5D3F6}" destId="{431C6FF0-73E8-664F-9DB2-E1809CE5F657}" srcOrd="0" destOrd="0" presId="urn:microsoft.com/office/officeart/2009/3/layout/CircleRelationship"/>
    <dgm:cxn modelId="{13C1972A-B497-4888-8AC1-C43F4673F303}" type="presParOf" srcId="{461F863B-60DD-274D-8A2E-5EBA3C2B605F}" destId="{B5899B76-9974-0D4F-BE12-5BDA06378DBB}" srcOrd="19" destOrd="0" presId="urn:microsoft.com/office/officeart/2009/3/layout/CircleRelationship"/>
    <dgm:cxn modelId="{E7312064-58EE-4C30-86B9-50DEAD899DDC}" type="presParOf" srcId="{B5899B76-9974-0D4F-BE12-5BDA06378DBB}" destId="{0953BE66-B596-F24F-9C8A-AF851A25ED1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8C1223-957E-0148-B887-AF5E632CB248}" type="doc">
      <dgm:prSet loTypeId="urn:microsoft.com/office/officeart/2009/3/layout/CircleRelationship" loCatId="" qsTypeId="urn:microsoft.com/office/officeart/2005/8/quickstyle/3D1" qsCatId="3D" csTypeId="urn:microsoft.com/office/officeart/2005/8/colors/colorful1#4" csCatId="colorful" phldr="1"/>
      <dgm:spPr/>
      <dgm:t>
        <a:bodyPr/>
        <a:lstStyle/>
        <a:p>
          <a:endParaRPr lang="en-US"/>
        </a:p>
      </dgm:t>
    </dgm:pt>
    <dgm:pt modelId="{B53A3811-9E39-1541-A376-90B521EE18A2}">
      <dgm:prSet phldrT="[Text]" custT="1"/>
      <dgm:spPr/>
      <dgm:t>
        <a:bodyPr/>
        <a:lstStyle/>
        <a:p>
          <a:r>
            <a:rPr lang="en-US" sz="2800" b="1" dirty="0" smtClean="0">
              <a:latin typeface="Arial" pitchFamily="34" charset="0"/>
              <a:cs typeface="Arial" pitchFamily="34" charset="0"/>
            </a:rPr>
            <a:t>Structure of Knowledge</a:t>
          </a:r>
          <a:endParaRPr lang="en-US" sz="2800" b="1" dirty="0">
            <a:latin typeface="Arial" pitchFamily="34" charset="0"/>
            <a:cs typeface="Arial" pitchFamily="34" charset="0"/>
          </a:endParaRPr>
        </a:p>
      </dgm:t>
    </dgm:pt>
    <dgm:pt modelId="{CE2AC7D1-6936-1C4F-9D98-B91604694CEA}" type="parTrans" cxnId="{8F34B7CF-DC60-F943-A1F9-A9DB788AF885}">
      <dgm:prSet/>
      <dgm:spPr/>
      <dgm:t>
        <a:bodyPr/>
        <a:lstStyle/>
        <a:p>
          <a:endParaRPr lang="en-US"/>
        </a:p>
      </dgm:t>
    </dgm:pt>
    <dgm:pt modelId="{23A715E3-095A-414D-AFD7-5A35E61CF016}" type="sibTrans" cxnId="{8F34B7CF-DC60-F943-A1F9-A9DB788AF885}">
      <dgm:prSet/>
      <dgm:spPr/>
      <dgm:t>
        <a:bodyPr/>
        <a:lstStyle/>
        <a:p>
          <a:endParaRPr lang="en-US"/>
        </a:p>
      </dgm:t>
    </dgm:pt>
    <dgm:pt modelId="{70C4C130-FFFE-C247-8571-B6B3C8F93ACE}">
      <dgm:prSet phldrT="[Text]" custT="1"/>
      <dgm:spPr/>
      <dgm:t>
        <a:bodyPr/>
        <a:lstStyle/>
        <a:p>
          <a:r>
            <a:rPr lang="en-US" sz="1800" dirty="0" smtClean="0"/>
            <a:t>ELA</a:t>
          </a:r>
          <a:endParaRPr lang="en-US" sz="1800" dirty="0"/>
        </a:p>
      </dgm:t>
    </dgm:pt>
    <dgm:pt modelId="{70F64433-913B-9948-885E-3E6FD05510DC}" type="parTrans" cxnId="{25922405-2695-6C43-89F6-614CE47552B2}">
      <dgm:prSet/>
      <dgm:spPr/>
      <dgm:t>
        <a:bodyPr/>
        <a:lstStyle/>
        <a:p>
          <a:endParaRPr lang="en-US"/>
        </a:p>
      </dgm:t>
    </dgm:pt>
    <dgm:pt modelId="{9A4CEA22-5D9F-DB41-A967-C85DF68221A0}" type="sibTrans" cxnId="{25922405-2695-6C43-89F6-614CE47552B2}">
      <dgm:prSet/>
      <dgm:spPr/>
      <dgm:t>
        <a:bodyPr/>
        <a:lstStyle/>
        <a:p>
          <a:endParaRPr lang="en-US"/>
        </a:p>
      </dgm:t>
    </dgm:pt>
    <dgm:pt modelId="{4BA46653-8EBE-4044-8392-70E4F70054BE}">
      <dgm:prSet phldrT="[Text]" custT="1"/>
      <dgm:spPr/>
      <dgm:t>
        <a:bodyPr/>
        <a:lstStyle/>
        <a:p>
          <a:r>
            <a:rPr lang="en-US" sz="1800" dirty="0" smtClean="0"/>
            <a:t>Math</a:t>
          </a:r>
          <a:endParaRPr lang="en-US" sz="1800" dirty="0"/>
        </a:p>
      </dgm:t>
    </dgm:pt>
    <dgm:pt modelId="{8FA23807-3209-3D40-A1EE-E82074ACACE1}" type="parTrans" cxnId="{C6F9FBF0-93B6-E44A-8653-8A356874A4F2}">
      <dgm:prSet/>
      <dgm:spPr/>
      <dgm:t>
        <a:bodyPr/>
        <a:lstStyle/>
        <a:p>
          <a:endParaRPr lang="en-US"/>
        </a:p>
      </dgm:t>
    </dgm:pt>
    <dgm:pt modelId="{B414EB3E-AFBC-3240-8E95-4FFF67DCC984}" type="sibTrans" cxnId="{C6F9FBF0-93B6-E44A-8653-8A356874A4F2}">
      <dgm:prSet/>
      <dgm:spPr/>
      <dgm:t>
        <a:bodyPr/>
        <a:lstStyle/>
        <a:p>
          <a:endParaRPr lang="en-US"/>
        </a:p>
      </dgm:t>
    </dgm:pt>
    <dgm:pt modelId="{5551DAA5-7FC0-5744-8B23-44D1302FD94C}">
      <dgm:prSet phldrT="[Text]" custT="1"/>
      <dgm:spPr/>
      <dgm:t>
        <a:bodyPr/>
        <a:lstStyle/>
        <a:p>
          <a:r>
            <a:rPr lang="en-US" sz="1800" dirty="0" smtClean="0"/>
            <a:t>Science</a:t>
          </a:r>
          <a:endParaRPr lang="en-US" sz="1800" dirty="0"/>
        </a:p>
      </dgm:t>
    </dgm:pt>
    <dgm:pt modelId="{975B2927-C572-604B-B980-D9A194DD14C3}" type="parTrans" cxnId="{E91C419A-29BE-464D-8AB0-6B1E5A44EE68}">
      <dgm:prSet/>
      <dgm:spPr/>
      <dgm:t>
        <a:bodyPr/>
        <a:lstStyle/>
        <a:p>
          <a:endParaRPr lang="en-US"/>
        </a:p>
      </dgm:t>
    </dgm:pt>
    <dgm:pt modelId="{C9EAD21E-FE46-AB48-8789-E0C0192EDDE7}" type="sibTrans" cxnId="{E91C419A-29BE-464D-8AB0-6B1E5A44EE68}">
      <dgm:prSet/>
      <dgm:spPr/>
      <dgm:t>
        <a:bodyPr/>
        <a:lstStyle/>
        <a:p>
          <a:endParaRPr lang="en-US"/>
        </a:p>
      </dgm:t>
    </dgm:pt>
    <dgm:pt modelId="{7DE5CFBF-2155-6243-9253-8D4C4A334FB6}">
      <dgm:prSet phldrT="[Text]" custT="1"/>
      <dgm:spPr/>
      <dgm:t>
        <a:bodyPr/>
        <a:lstStyle/>
        <a:p>
          <a:r>
            <a:rPr lang="en-US" sz="1800" dirty="0" smtClean="0"/>
            <a:t>Social Studies</a:t>
          </a:r>
          <a:endParaRPr lang="en-US" sz="1800" dirty="0"/>
        </a:p>
      </dgm:t>
    </dgm:pt>
    <dgm:pt modelId="{4F664787-6656-1B42-9B26-2228B7449386}" type="parTrans" cxnId="{0F342C7C-0009-0046-9532-147674627B1E}">
      <dgm:prSet/>
      <dgm:spPr/>
      <dgm:t>
        <a:bodyPr/>
        <a:lstStyle/>
        <a:p>
          <a:endParaRPr lang="en-US"/>
        </a:p>
      </dgm:t>
    </dgm:pt>
    <dgm:pt modelId="{760B9B28-9C9D-D743-8B0E-221F0C704EAA}" type="sibTrans" cxnId="{0F342C7C-0009-0046-9532-147674627B1E}">
      <dgm:prSet/>
      <dgm:spPr/>
      <dgm:t>
        <a:bodyPr/>
        <a:lstStyle/>
        <a:p>
          <a:endParaRPr lang="en-US"/>
        </a:p>
      </dgm:t>
    </dgm:pt>
    <dgm:pt modelId="{052F885C-D8BE-0E47-B51E-E6F5732719D6}">
      <dgm:prSet phldrT="[Text]" custT="1"/>
      <dgm:spPr/>
      <dgm:t>
        <a:bodyPr/>
        <a:lstStyle/>
        <a:p>
          <a:r>
            <a:rPr lang="en-US" sz="1500" dirty="0" smtClean="0"/>
            <a:t>Foreign Language</a:t>
          </a:r>
          <a:endParaRPr lang="en-US" sz="1500" dirty="0"/>
        </a:p>
      </dgm:t>
    </dgm:pt>
    <dgm:pt modelId="{036FA915-AA59-DF46-9143-1BC5678C3871}" type="parTrans" cxnId="{0933E5A1-ECC2-AA4E-843B-D713AA1B9841}">
      <dgm:prSet/>
      <dgm:spPr/>
      <dgm:t>
        <a:bodyPr/>
        <a:lstStyle/>
        <a:p>
          <a:endParaRPr lang="en-US"/>
        </a:p>
      </dgm:t>
    </dgm:pt>
    <dgm:pt modelId="{E7EBB481-B49F-1347-B63A-CCB83945B26B}" type="sibTrans" cxnId="{0933E5A1-ECC2-AA4E-843B-D713AA1B9841}">
      <dgm:prSet/>
      <dgm:spPr/>
      <dgm:t>
        <a:bodyPr/>
        <a:lstStyle/>
        <a:p>
          <a:endParaRPr lang="en-US"/>
        </a:p>
      </dgm:t>
    </dgm:pt>
    <dgm:pt modelId="{335D7BC8-FF82-DE4F-93FB-13B8FF2945F6}">
      <dgm:prSet phldrT="[Text]"/>
      <dgm:spPr/>
      <dgm:t>
        <a:bodyPr/>
        <a:lstStyle/>
        <a:p>
          <a:endParaRPr lang="en-US" dirty="0"/>
        </a:p>
      </dgm:t>
    </dgm:pt>
    <dgm:pt modelId="{65E22992-48C2-6743-B21F-50C6F87BA0B0}" type="parTrans" cxnId="{BFDDFFE3-0F2C-BE4E-BC85-479061F8DAA3}">
      <dgm:prSet/>
      <dgm:spPr/>
      <dgm:t>
        <a:bodyPr/>
        <a:lstStyle/>
        <a:p>
          <a:endParaRPr lang="en-US"/>
        </a:p>
      </dgm:t>
    </dgm:pt>
    <dgm:pt modelId="{91752955-CA8D-5B49-93E7-3D3FA153ED22}" type="sibTrans" cxnId="{BFDDFFE3-0F2C-BE4E-BC85-479061F8DAA3}">
      <dgm:prSet/>
      <dgm:spPr/>
      <dgm:t>
        <a:bodyPr/>
        <a:lstStyle/>
        <a:p>
          <a:endParaRPr lang="en-US"/>
        </a:p>
      </dgm:t>
    </dgm:pt>
    <dgm:pt modelId="{2F89BD63-9401-8840-A978-AA4295011417}">
      <dgm:prSet phldrT="[Text]"/>
      <dgm:spPr/>
      <dgm:t>
        <a:bodyPr/>
        <a:lstStyle/>
        <a:p>
          <a:endParaRPr lang="en-US"/>
        </a:p>
      </dgm:t>
    </dgm:pt>
    <dgm:pt modelId="{3D6D0730-00B6-0C47-89B3-1F731DE940E9}" type="parTrans" cxnId="{0F4E4594-C82F-E946-B2DA-56B9FFE05B3B}">
      <dgm:prSet/>
      <dgm:spPr/>
      <dgm:t>
        <a:bodyPr/>
        <a:lstStyle/>
        <a:p>
          <a:endParaRPr lang="en-US"/>
        </a:p>
      </dgm:t>
    </dgm:pt>
    <dgm:pt modelId="{09F3B21E-E9A8-3D47-B37C-FBEF47F449FD}" type="sibTrans" cxnId="{0F4E4594-C82F-E946-B2DA-56B9FFE05B3B}">
      <dgm:prSet/>
      <dgm:spPr/>
      <dgm:t>
        <a:bodyPr/>
        <a:lstStyle/>
        <a:p>
          <a:endParaRPr lang="en-US"/>
        </a:p>
      </dgm:t>
    </dgm:pt>
    <dgm:pt modelId="{461F863B-60DD-274D-8A2E-5EBA3C2B605F}" type="pres">
      <dgm:prSet presAssocID="{CE8C1223-957E-0148-B887-AF5E632CB248}" presName="Name0" presStyleCnt="0">
        <dgm:presLayoutVars>
          <dgm:chMax val="1"/>
          <dgm:chPref val="1"/>
        </dgm:presLayoutVars>
      </dgm:prSet>
      <dgm:spPr/>
      <dgm:t>
        <a:bodyPr/>
        <a:lstStyle/>
        <a:p>
          <a:endParaRPr lang="en-US"/>
        </a:p>
      </dgm:t>
    </dgm:pt>
    <dgm:pt modelId="{B88B0EF6-FF56-6747-9756-F4E23E71D103}" type="pres">
      <dgm:prSet presAssocID="{B53A3811-9E39-1541-A376-90B521EE18A2}" presName="Parent" presStyleLbl="node0" presStyleIdx="0" presStyleCnt="1">
        <dgm:presLayoutVars>
          <dgm:chMax val="5"/>
          <dgm:chPref val="5"/>
        </dgm:presLayoutVars>
      </dgm:prSet>
      <dgm:spPr/>
      <dgm:t>
        <a:bodyPr/>
        <a:lstStyle/>
        <a:p>
          <a:endParaRPr lang="en-US"/>
        </a:p>
      </dgm:t>
    </dgm:pt>
    <dgm:pt modelId="{35F091C9-5C0F-A94B-B360-AA5C6545B4B5}" type="pres">
      <dgm:prSet presAssocID="{B53A3811-9E39-1541-A376-90B521EE18A2}" presName="Accent2" presStyleLbl="node1" presStyleIdx="0" presStyleCnt="19"/>
      <dgm:spPr/>
    </dgm:pt>
    <dgm:pt modelId="{4AB2438D-241A-6B40-A724-4B6E5407576F}" type="pres">
      <dgm:prSet presAssocID="{B53A3811-9E39-1541-A376-90B521EE18A2}" presName="Accent3" presStyleLbl="node1" presStyleIdx="1" presStyleCnt="19"/>
      <dgm:spPr/>
    </dgm:pt>
    <dgm:pt modelId="{A41B1662-B120-0E40-B67F-B2B111A21122}" type="pres">
      <dgm:prSet presAssocID="{B53A3811-9E39-1541-A376-90B521EE18A2}" presName="Accent4" presStyleLbl="node1" presStyleIdx="2" presStyleCnt="19"/>
      <dgm:spPr/>
    </dgm:pt>
    <dgm:pt modelId="{1D1232F5-6ED2-784A-9B0F-F3ACF95632FF}" type="pres">
      <dgm:prSet presAssocID="{B53A3811-9E39-1541-A376-90B521EE18A2}" presName="Accent5" presStyleLbl="node1" presStyleIdx="3" presStyleCnt="19"/>
      <dgm:spPr/>
    </dgm:pt>
    <dgm:pt modelId="{26907887-1054-784C-AD5E-8D7B477EBE7E}" type="pres">
      <dgm:prSet presAssocID="{B53A3811-9E39-1541-A376-90B521EE18A2}" presName="Accent6" presStyleLbl="node1" presStyleIdx="4" presStyleCnt="19"/>
      <dgm:spPr/>
    </dgm:pt>
    <dgm:pt modelId="{E4BE1553-32AB-B74E-B430-F06AD541B811}" type="pres">
      <dgm:prSet presAssocID="{70C4C130-FFFE-C247-8571-B6B3C8F93ACE}" presName="Child1" presStyleLbl="node1" presStyleIdx="5" presStyleCnt="19">
        <dgm:presLayoutVars>
          <dgm:chMax val="0"/>
          <dgm:chPref val="0"/>
        </dgm:presLayoutVars>
      </dgm:prSet>
      <dgm:spPr/>
      <dgm:t>
        <a:bodyPr/>
        <a:lstStyle/>
        <a:p>
          <a:endParaRPr lang="en-US"/>
        </a:p>
      </dgm:t>
    </dgm:pt>
    <dgm:pt modelId="{345B719F-37EA-B64B-A286-F0B027A2EB5C}" type="pres">
      <dgm:prSet presAssocID="{70C4C130-FFFE-C247-8571-B6B3C8F93ACE}" presName="Accent7" presStyleCnt="0"/>
      <dgm:spPr/>
    </dgm:pt>
    <dgm:pt modelId="{886AA81F-CB55-5043-B9E2-9E9F79DC3C7C}" type="pres">
      <dgm:prSet presAssocID="{70C4C130-FFFE-C247-8571-B6B3C8F93ACE}" presName="AccentHold1" presStyleLbl="node1" presStyleIdx="6" presStyleCnt="19"/>
      <dgm:spPr/>
    </dgm:pt>
    <dgm:pt modelId="{A889F2C5-18BD-9F4E-99A6-4E6AB43AB911}" type="pres">
      <dgm:prSet presAssocID="{70C4C130-FFFE-C247-8571-B6B3C8F93ACE}" presName="Accent8" presStyleCnt="0"/>
      <dgm:spPr/>
    </dgm:pt>
    <dgm:pt modelId="{0BF64554-A625-7D49-89A0-18BBB23E28EF}" type="pres">
      <dgm:prSet presAssocID="{70C4C130-FFFE-C247-8571-B6B3C8F93ACE}" presName="AccentHold2" presStyleLbl="node1" presStyleIdx="7" presStyleCnt="19"/>
      <dgm:spPr/>
    </dgm:pt>
    <dgm:pt modelId="{F0551B77-91A5-2646-BCB6-6A35CB5440B3}" type="pres">
      <dgm:prSet presAssocID="{4BA46653-8EBE-4044-8392-70E4F70054BE}" presName="Child2" presStyleLbl="node1" presStyleIdx="8" presStyleCnt="19">
        <dgm:presLayoutVars>
          <dgm:chMax val="0"/>
          <dgm:chPref val="0"/>
        </dgm:presLayoutVars>
      </dgm:prSet>
      <dgm:spPr/>
      <dgm:t>
        <a:bodyPr/>
        <a:lstStyle/>
        <a:p>
          <a:endParaRPr lang="en-US"/>
        </a:p>
      </dgm:t>
    </dgm:pt>
    <dgm:pt modelId="{5DDAABC7-1A01-7F46-95B6-0A2D845C2BD5}" type="pres">
      <dgm:prSet presAssocID="{4BA46653-8EBE-4044-8392-70E4F70054BE}" presName="Accent9" presStyleCnt="0"/>
      <dgm:spPr/>
    </dgm:pt>
    <dgm:pt modelId="{EECBB4B7-C0FA-EB42-8EEC-0740BB84CF08}" type="pres">
      <dgm:prSet presAssocID="{4BA46653-8EBE-4044-8392-70E4F70054BE}" presName="AccentHold1" presStyleLbl="node1" presStyleIdx="9" presStyleCnt="19"/>
      <dgm:spPr/>
    </dgm:pt>
    <dgm:pt modelId="{C63FABBD-B0E3-0941-9565-07170615615C}" type="pres">
      <dgm:prSet presAssocID="{4BA46653-8EBE-4044-8392-70E4F70054BE}" presName="Accent10" presStyleCnt="0"/>
      <dgm:spPr/>
    </dgm:pt>
    <dgm:pt modelId="{0908645E-E2C3-7B43-89F5-0CB36B087F17}" type="pres">
      <dgm:prSet presAssocID="{4BA46653-8EBE-4044-8392-70E4F70054BE}" presName="AccentHold2" presStyleLbl="node1" presStyleIdx="10" presStyleCnt="19"/>
      <dgm:spPr/>
    </dgm:pt>
    <dgm:pt modelId="{FAFC4759-ED7D-AC45-99B8-12CDCEA4554C}" type="pres">
      <dgm:prSet presAssocID="{4BA46653-8EBE-4044-8392-70E4F70054BE}" presName="Accent11" presStyleCnt="0"/>
      <dgm:spPr/>
    </dgm:pt>
    <dgm:pt modelId="{42B37C3E-C63D-7745-A5B1-6D1CAA30CB37}" type="pres">
      <dgm:prSet presAssocID="{4BA46653-8EBE-4044-8392-70E4F70054BE}" presName="AccentHold3" presStyleLbl="node1" presStyleIdx="11" presStyleCnt="19"/>
      <dgm:spPr/>
    </dgm:pt>
    <dgm:pt modelId="{81E158C1-1001-6149-9C13-BFF74C8F72D1}" type="pres">
      <dgm:prSet presAssocID="{5551DAA5-7FC0-5744-8B23-44D1302FD94C}" presName="Child3" presStyleLbl="node1" presStyleIdx="12" presStyleCnt="19">
        <dgm:presLayoutVars>
          <dgm:chMax val="0"/>
          <dgm:chPref val="0"/>
        </dgm:presLayoutVars>
      </dgm:prSet>
      <dgm:spPr/>
      <dgm:t>
        <a:bodyPr/>
        <a:lstStyle/>
        <a:p>
          <a:endParaRPr lang="en-US"/>
        </a:p>
      </dgm:t>
    </dgm:pt>
    <dgm:pt modelId="{C47AAA7F-0CE5-DE46-9739-469CCF8B9CAC}" type="pres">
      <dgm:prSet presAssocID="{5551DAA5-7FC0-5744-8B23-44D1302FD94C}" presName="Accent12" presStyleCnt="0"/>
      <dgm:spPr/>
    </dgm:pt>
    <dgm:pt modelId="{34F20AB3-25F2-C648-B362-3A1C327A0781}" type="pres">
      <dgm:prSet presAssocID="{5551DAA5-7FC0-5744-8B23-44D1302FD94C}" presName="AccentHold1" presStyleLbl="node1" presStyleIdx="13" presStyleCnt="19"/>
      <dgm:spPr/>
    </dgm:pt>
    <dgm:pt modelId="{9481F3E2-3AC1-B34D-A0B8-AB2630494366}" type="pres">
      <dgm:prSet presAssocID="{7DE5CFBF-2155-6243-9253-8D4C4A334FB6}" presName="Child4" presStyleLbl="node1" presStyleIdx="14" presStyleCnt="19">
        <dgm:presLayoutVars>
          <dgm:chMax val="0"/>
          <dgm:chPref val="0"/>
        </dgm:presLayoutVars>
      </dgm:prSet>
      <dgm:spPr/>
      <dgm:t>
        <a:bodyPr/>
        <a:lstStyle/>
        <a:p>
          <a:endParaRPr lang="en-US"/>
        </a:p>
      </dgm:t>
    </dgm:pt>
    <dgm:pt modelId="{D7B5DBFE-2F83-764B-B717-E88B19478A97}" type="pres">
      <dgm:prSet presAssocID="{7DE5CFBF-2155-6243-9253-8D4C4A334FB6}" presName="Accent13" presStyleCnt="0"/>
      <dgm:spPr/>
    </dgm:pt>
    <dgm:pt modelId="{0419A421-4854-6E4F-881E-92C2A808CBE7}" type="pres">
      <dgm:prSet presAssocID="{7DE5CFBF-2155-6243-9253-8D4C4A334FB6}" presName="AccentHold1" presStyleLbl="node1" presStyleIdx="15" presStyleCnt="19"/>
      <dgm:spPr/>
    </dgm:pt>
    <dgm:pt modelId="{50726EB7-AEBE-5049-A880-5319E7B555ED}" type="pres">
      <dgm:prSet presAssocID="{052F885C-D8BE-0E47-B51E-E6F5732719D6}" presName="Child5" presStyleLbl="node1" presStyleIdx="16" presStyleCnt="19">
        <dgm:presLayoutVars>
          <dgm:chMax val="0"/>
          <dgm:chPref val="0"/>
        </dgm:presLayoutVars>
      </dgm:prSet>
      <dgm:spPr/>
      <dgm:t>
        <a:bodyPr/>
        <a:lstStyle/>
        <a:p>
          <a:endParaRPr lang="en-US"/>
        </a:p>
      </dgm:t>
    </dgm:pt>
    <dgm:pt modelId="{29515809-3FEA-7347-9D9C-B5D47AF5D3F6}" type="pres">
      <dgm:prSet presAssocID="{052F885C-D8BE-0E47-B51E-E6F5732719D6}" presName="Accent15" presStyleCnt="0"/>
      <dgm:spPr/>
    </dgm:pt>
    <dgm:pt modelId="{431C6FF0-73E8-664F-9DB2-E1809CE5F657}" type="pres">
      <dgm:prSet presAssocID="{052F885C-D8BE-0E47-B51E-E6F5732719D6}" presName="AccentHold2" presStyleLbl="node1" presStyleIdx="17" presStyleCnt="19"/>
      <dgm:spPr/>
    </dgm:pt>
    <dgm:pt modelId="{B5899B76-9974-0D4F-BE12-5BDA06378DBB}" type="pres">
      <dgm:prSet presAssocID="{052F885C-D8BE-0E47-B51E-E6F5732719D6}" presName="Accent16" presStyleCnt="0"/>
      <dgm:spPr/>
    </dgm:pt>
    <dgm:pt modelId="{0953BE66-B596-F24F-9C8A-AF851A25ED15}" type="pres">
      <dgm:prSet presAssocID="{052F885C-D8BE-0E47-B51E-E6F5732719D6}" presName="AccentHold3" presStyleLbl="node1" presStyleIdx="18" presStyleCnt="19"/>
      <dgm:spPr/>
    </dgm:pt>
  </dgm:ptLst>
  <dgm:cxnLst>
    <dgm:cxn modelId="{BFDDFFE3-0F2C-BE4E-BC85-479061F8DAA3}" srcId="{B53A3811-9E39-1541-A376-90B521EE18A2}" destId="{335D7BC8-FF82-DE4F-93FB-13B8FF2945F6}" srcOrd="6" destOrd="0" parTransId="{65E22992-48C2-6743-B21F-50C6F87BA0B0}" sibTransId="{91752955-CA8D-5B49-93E7-3D3FA153ED22}"/>
    <dgm:cxn modelId="{E91C419A-29BE-464D-8AB0-6B1E5A44EE68}" srcId="{B53A3811-9E39-1541-A376-90B521EE18A2}" destId="{5551DAA5-7FC0-5744-8B23-44D1302FD94C}" srcOrd="2" destOrd="0" parTransId="{975B2927-C572-604B-B980-D9A194DD14C3}" sibTransId="{C9EAD21E-FE46-AB48-8789-E0C0192EDDE7}"/>
    <dgm:cxn modelId="{25922405-2695-6C43-89F6-614CE47552B2}" srcId="{B53A3811-9E39-1541-A376-90B521EE18A2}" destId="{70C4C130-FFFE-C247-8571-B6B3C8F93ACE}" srcOrd="0" destOrd="0" parTransId="{70F64433-913B-9948-885E-3E6FD05510DC}" sibTransId="{9A4CEA22-5D9F-DB41-A967-C85DF68221A0}"/>
    <dgm:cxn modelId="{7BFAE718-4940-4D74-BAB3-5882A545EC39}" type="presOf" srcId="{4BA46653-8EBE-4044-8392-70E4F70054BE}" destId="{F0551B77-91A5-2646-BCB6-6A35CB5440B3}" srcOrd="0" destOrd="0" presId="urn:microsoft.com/office/officeart/2009/3/layout/CircleRelationship"/>
    <dgm:cxn modelId="{FC290034-8D24-4DAB-85B2-943E287AA554}" type="presOf" srcId="{70C4C130-FFFE-C247-8571-B6B3C8F93ACE}" destId="{E4BE1553-32AB-B74E-B430-F06AD541B811}" srcOrd="0" destOrd="0" presId="urn:microsoft.com/office/officeart/2009/3/layout/CircleRelationship"/>
    <dgm:cxn modelId="{BA876AB6-49B9-483D-BDBA-957A932E4D7C}" type="presOf" srcId="{B53A3811-9E39-1541-A376-90B521EE18A2}" destId="{B88B0EF6-FF56-6747-9756-F4E23E71D103}" srcOrd="0" destOrd="0" presId="urn:microsoft.com/office/officeart/2009/3/layout/CircleRelationship"/>
    <dgm:cxn modelId="{0F4E4594-C82F-E946-B2DA-56B9FFE05B3B}" srcId="{B53A3811-9E39-1541-A376-90B521EE18A2}" destId="{2F89BD63-9401-8840-A978-AA4295011417}" srcOrd="5" destOrd="0" parTransId="{3D6D0730-00B6-0C47-89B3-1F731DE940E9}" sibTransId="{09F3B21E-E9A8-3D47-B37C-FBEF47F449FD}"/>
    <dgm:cxn modelId="{0933E5A1-ECC2-AA4E-843B-D713AA1B9841}" srcId="{B53A3811-9E39-1541-A376-90B521EE18A2}" destId="{052F885C-D8BE-0E47-B51E-E6F5732719D6}" srcOrd="4" destOrd="0" parTransId="{036FA915-AA59-DF46-9143-1BC5678C3871}" sibTransId="{E7EBB481-B49F-1347-B63A-CCB83945B26B}"/>
    <dgm:cxn modelId="{013F7DEC-1F90-4ADB-91AE-D4CD15F6A47F}" type="presOf" srcId="{CE8C1223-957E-0148-B887-AF5E632CB248}" destId="{461F863B-60DD-274D-8A2E-5EBA3C2B605F}" srcOrd="0" destOrd="0" presId="urn:microsoft.com/office/officeart/2009/3/layout/CircleRelationship"/>
    <dgm:cxn modelId="{49BB17DB-93D1-4FC0-BC45-C1290C54A380}" type="presOf" srcId="{5551DAA5-7FC0-5744-8B23-44D1302FD94C}" destId="{81E158C1-1001-6149-9C13-BFF74C8F72D1}" srcOrd="0" destOrd="0" presId="urn:microsoft.com/office/officeart/2009/3/layout/CircleRelationship"/>
    <dgm:cxn modelId="{C6F9FBF0-93B6-E44A-8653-8A356874A4F2}" srcId="{B53A3811-9E39-1541-A376-90B521EE18A2}" destId="{4BA46653-8EBE-4044-8392-70E4F70054BE}" srcOrd="1" destOrd="0" parTransId="{8FA23807-3209-3D40-A1EE-E82074ACACE1}" sibTransId="{B414EB3E-AFBC-3240-8E95-4FFF67DCC984}"/>
    <dgm:cxn modelId="{8F34B7CF-DC60-F943-A1F9-A9DB788AF885}" srcId="{CE8C1223-957E-0148-B887-AF5E632CB248}" destId="{B53A3811-9E39-1541-A376-90B521EE18A2}" srcOrd="0" destOrd="0" parTransId="{CE2AC7D1-6936-1C4F-9D98-B91604694CEA}" sibTransId="{23A715E3-095A-414D-AFD7-5A35E61CF016}"/>
    <dgm:cxn modelId="{0F342C7C-0009-0046-9532-147674627B1E}" srcId="{B53A3811-9E39-1541-A376-90B521EE18A2}" destId="{7DE5CFBF-2155-6243-9253-8D4C4A334FB6}" srcOrd="3" destOrd="0" parTransId="{4F664787-6656-1B42-9B26-2228B7449386}" sibTransId="{760B9B28-9C9D-D743-8B0E-221F0C704EAA}"/>
    <dgm:cxn modelId="{0CC73EDE-9B01-4ED8-A572-2CFDCED0A8EC}" type="presOf" srcId="{052F885C-D8BE-0E47-B51E-E6F5732719D6}" destId="{50726EB7-AEBE-5049-A880-5319E7B555ED}" srcOrd="0" destOrd="0" presId="urn:microsoft.com/office/officeart/2009/3/layout/CircleRelationship"/>
    <dgm:cxn modelId="{201C6565-A7FC-4381-B520-BB27F9288DC1}" type="presOf" srcId="{7DE5CFBF-2155-6243-9253-8D4C4A334FB6}" destId="{9481F3E2-3AC1-B34D-A0B8-AB2630494366}" srcOrd="0" destOrd="0" presId="urn:microsoft.com/office/officeart/2009/3/layout/CircleRelationship"/>
    <dgm:cxn modelId="{FCE11444-F326-4C7E-9BDC-7FDA98AF0E0C}" type="presParOf" srcId="{461F863B-60DD-274D-8A2E-5EBA3C2B605F}" destId="{B88B0EF6-FF56-6747-9756-F4E23E71D103}" srcOrd="0" destOrd="0" presId="urn:microsoft.com/office/officeart/2009/3/layout/CircleRelationship"/>
    <dgm:cxn modelId="{F5BEFE7D-5B2B-44D2-995B-0FCAF8369664}" type="presParOf" srcId="{461F863B-60DD-274D-8A2E-5EBA3C2B605F}" destId="{35F091C9-5C0F-A94B-B360-AA5C6545B4B5}" srcOrd="1" destOrd="0" presId="urn:microsoft.com/office/officeart/2009/3/layout/CircleRelationship"/>
    <dgm:cxn modelId="{D1592602-EB81-4F33-B953-6E0C142CE6C4}" type="presParOf" srcId="{461F863B-60DD-274D-8A2E-5EBA3C2B605F}" destId="{4AB2438D-241A-6B40-A724-4B6E5407576F}" srcOrd="2" destOrd="0" presId="urn:microsoft.com/office/officeart/2009/3/layout/CircleRelationship"/>
    <dgm:cxn modelId="{1CD14789-F1ED-4276-A314-92743ECAE796}" type="presParOf" srcId="{461F863B-60DD-274D-8A2E-5EBA3C2B605F}" destId="{A41B1662-B120-0E40-B67F-B2B111A21122}" srcOrd="3" destOrd="0" presId="urn:microsoft.com/office/officeart/2009/3/layout/CircleRelationship"/>
    <dgm:cxn modelId="{F55CF28B-69C2-421A-AEB5-474003D57367}" type="presParOf" srcId="{461F863B-60DD-274D-8A2E-5EBA3C2B605F}" destId="{1D1232F5-6ED2-784A-9B0F-F3ACF95632FF}" srcOrd="4" destOrd="0" presId="urn:microsoft.com/office/officeart/2009/3/layout/CircleRelationship"/>
    <dgm:cxn modelId="{9834D71B-40BD-4245-8E78-1138CF8DFC60}" type="presParOf" srcId="{461F863B-60DD-274D-8A2E-5EBA3C2B605F}" destId="{26907887-1054-784C-AD5E-8D7B477EBE7E}" srcOrd="5" destOrd="0" presId="urn:microsoft.com/office/officeart/2009/3/layout/CircleRelationship"/>
    <dgm:cxn modelId="{279BE7CB-D482-4689-A089-3C8BFEF4CD55}" type="presParOf" srcId="{461F863B-60DD-274D-8A2E-5EBA3C2B605F}" destId="{E4BE1553-32AB-B74E-B430-F06AD541B811}" srcOrd="6" destOrd="0" presId="urn:microsoft.com/office/officeart/2009/3/layout/CircleRelationship"/>
    <dgm:cxn modelId="{2F37B8E4-3122-434F-BB06-0B1595817131}" type="presParOf" srcId="{461F863B-60DD-274D-8A2E-5EBA3C2B605F}" destId="{345B719F-37EA-B64B-A286-F0B027A2EB5C}" srcOrd="7" destOrd="0" presId="urn:microsoft.com/office/officeart/2009/3/layout/CircleRelationship"/>
    <dgm:cxn modelId="{479241D9-2734-4D56-953D-575119505592}" type="presParOf" srcId="{345B719F-37EA-B64B-A286-F0B027A2EB5C}" destId="{886AA81F-CB55-5043-B9E2-9E9F79DC3C7C}" srcOrd="0" destOrd="0" presId="urn:microsoft.com/office/officeart/2009/3/layout/CircleRelationship"/>
    <dgm:cxn modelId="{E3FE2F9E-F44B-411E-BC17-49397D0A159A}" type="presParOf" srcId="{461F863B-60DD-274D-8A2E-5EBA3C2B605F}" destId="{A889F2C5-18BD-9F4E-99A6-4E6AB43AB911}" srcOrd="8" destOrd="0" presId="urn:microsoft.com/office/officeart/2009/3/layout/CircleRelationship"/>
    <dgm:cxn modelId="{64958D0B-1208-481A-9CCE-097A705294EA}" type="presParOf" srcId="{A889F2C5-18BD-9F4E-99A6-4E6AB43AB911}" destId="{0BF64554-A625-7D49-89A0-18BBB23E28EF}" srcOrd="0" destOrd="0" presId="urn:microsoft.com/office/officeart/2009/3/layout/CircleRelationship"/>
    <dgm:cxn modelId="{76C22730-8C13-414C-8F11-7FE7BA1861D4}" type="presParOf" srcId="{461F863B-60DD-274D-8A2E-5EBA3C2B605F}" destId="{F0551B77-91A5-2646-BCB6-6A35CB5440B3}" srcOrd="9" destOrd="0" presId="urn:microsoft.com/office/officeart/2009/3/layout/CircleRelationship"/>
    <dgm:cxn modelId="{022B3F65-567D-4447-9BDB-04EBC80599D7}" type="presParOf" srcId="{461F863B-60DD-274D-8A2E-5EBA3C2B605F}" destId="{5DDAABC7-1A01-7F46-95B6-0A2D845C2BD5}" srcOrd="10" destOrd="0" presId="urn:microsoft.com/office/officeart/2009/3/layout/CircleRelationship"/>
    <dgm:cxn modelId="{F8BB3B0B-3C84-4281-91E4-6D2904149C65}" type="presParOf" srcId="{5DDAABC7-1A01-7F46-95B6-0A2D845C2BD5}" destId="{EECBB4B7-C0FA-EB42-8EEC-0740BB84CF08}" srcOrd="0" destOrd="0" presId="urn:microsoft.com/office/officeart/2009/3/layout/CircleRelationship"/>
    <dgm:cxn modelId="{C96E6670-4E4A-4D55-88FC-6215FAF5A531}" type="presParOf" srcId="{461F863B-60DD-274D-8A2E-5EBA3C2B605F}" destId="{C63FABBD-B0E3-0941-9565-07170615615C}" srcOrd="11" destOrd="0" presId="urn:microsoft.com/office/officeart/2009/3/layout/CircleRelationship"/>
    <dgm:cxn modelId="{277A46CA-F00E-46E1-96EE-3AFA101A38D5}" type="presParOf" srcId="{C63FABBD-B0E3-0941-9565-07170615615C}" destId="{0908645E-E2C3-7B43-89F5-0CB36B087F17}" srcOrd="0" destOrd="0" presId="urn:microsoft.com/office/officeart/2009/3/layout/CircleRelationship"/>
    <dgm:cxn modelId="{C036F8A4-161B-46A3-8B5E-59A90BF7DF69}" type="presParOf" srcId="{461F863B-60DD-274D-8A2E-5EBA3C2B605F}" destId="{FAFC4759-ED7D-AC45-99B8-12CDCEA4554C}" srcOrd="12" destOrd="0" presId="urn:microsoft.com/office/officeart/2009/3/layout/CircleRelationship"/>
    <dgm:cxn modelId="{65A71C90-1157-4B38-9455-C6B173252FF2}" type="presParOf" srcId="{FAFC4759-ED7D-AC45-99B8-12CDCEA4554C}" destId="{42B37C3E-C63D-7745-A5B1-6D1CAA30CB37}" srcOrd="0" destOrd="0" presId="urn:microsoft.com/office/officeart/2009/3/layout/CircleRelationship"/>
    <dgm:cxn modelId="{4A19C218-8C49-47F6-B868-4F6F1B68174E}" type="presParOf" srcId="{461F863B-60DD-274D-8A2E-5EBA3C2B605F}" destId="{81E158C1-1001-6149-9C13-BFF74C8F72D1}" srcOrd="13" destOrd="0" presId="urn:microsoft.com/office/officeart/2009/3/layout/CircleRelationship"/>
    <dgm:cxn modelId="{98B12E28-2137-4003-A087-424E7ECA4C15}" type="presParOf" srcId="{461F863B-60DD-274D-8A2E-5EBA3C2B605F}" destId="{C47AAA7F-0CE5-DE46-9739-469CCF8B9CAC}" srcOrd="14" destOrd="0" presId="urn:microsoft.com/office/officeart/2009/3/layout/CircleRelationship"/>
    <dgm:cxn modelId="{FCCFA17C-D452-473C-B34C-F0D44184439C}" type="presParOf" srcId="{C47AAA7F-0CE5-DE46-9739-469CCF8B9CAC}" destId="{34F20AB3-25F2-C648-B362-3A1C327A0781}" srcOrd="0" destOrd="0" presId="urn:microsoft.com/office/officeart/2009/3/layout/CircleRelationship"/>
    <dgm:cxn modelId="{2FF23329-FAE4-496A-A7F6-7BB8A442DF8C}" type="presParOf" srcId="{461F863B-60DD-274D-8A2E-5EBA3C2B605F}" destId="{9481F3E2-3AC1-B34D-A0B8-AB2630494366}" srcOrd="15" destOrd="0" presId="urn:microsoft.com/office/officeart/2009/3/layout/CircleRelationship"/>
    <dgm:cxn modelId="{282A36BA-AB99-43DE-AC85-4E12D48D7B43}" type="presParOf" srcId="{461F863B-60DD-274D-8A2E-5EBA3C2B605F}" destId="{D7B5DBFE-2F83-764B-B717-E88B19478A97}" srcOrd="16" destOrd="0" presId="urn:microsoft.com/office/officeart/2009/3/layout/CircleRelationship"/>
    <dgm:cxn modelId="{6905AB9B-6484-46CE-8841-47BBDD248ED3}" type="presParOf" srcId="{D7B5DBFE-2F83-764B-B717-E88B19478A97}" destId="{0419A421-4854-6E4F-881E-92C2A808CBE7}" srcOrd="0" destOrd="0" presId="urn:microsoft.com/office/officeart/2009/3/layout/CircleRelationship"/>
    <dgm:cxn modelId="{B908AD47-22AB-4BFF-A386-91B5AAAE47E0}" type="presParOf" srcId="{461F863B-60DD-274D-8A2E-5EBA3C2B605F}" destId="{50726EB7-AEBE-5049-A880-5319E7B555ED}" srcOrd="17" destOrd="0" presId="urn:microsoft.com/office/officeart/2009/3/layout/CircleRelationship"/>
    <dgm:cxn modelId="{D4478CFF-2394-4D83-88E6-C7DEC9F541C0}" type="presParOf" srcId="{461F863B-60DD-274D-8A2E-5EBA3C2B605F}" destId="{29515809-3FEA-7347-9D9C-B5D47AF5D3F6}" srcOrd="18" destOrd="0" presId="urn:microsoft.com/office/officeart/2009/3/layout/CircleRelationship"/>
    <dgm:cxn modelId="{4B5F033E-B753-4956-8FE9-735D1049930F}" type="presParOf" srcId="{29515809-3FEA-7347-9D9C-B5D47AF5D3F6}" destId="{431C6FF0-73E8-664F-9DB2-E1809CE5F657}" srcOrd="0" destOrd="0" presId="urn:microsoft.com/office/officeart/2009/3/layout/CircleRelationship"/>
    <dgm:cxn modelId="{77E6888F-159A-4CEB-B24E-C69EE88ED03D}" type="presParOf" srcId="{461F863B-60DD-274D-8A2E-5EBA3C2B605F}" destId="{B5899B76-9974-0D4F-BE12-5BDA06378DBB}" srcOrd="19" destOrd="0" presId="urn:microsoft.com/office/officeart/2009/3/layout/CircleRelationship"/>
    <dgm:cxn modelId="{F84898B9-DEBA-4E10-99D1-147E7FA0D91F}" type="presParOf" srcId="{B5899B76-9974-0D4F-BE12-5BDA06378DBB}" destId="{0953BE66-B596-F24F-9C8A-AF851A25ED1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8C1223-957E-0148-B887-AF5E632CB248}" type="doc">
      <dgm:prSet loTypeId="urn:microsoft.com/office/officeart/2009/3/layout/CircleRelationship" loCatId="" qsTypeId="urn:microsoft.com/office/officeart/2005/8/quickstyle/3D1" qsCatId="3D" csTypeId="urn:microsoft.com/office/officeart/2005/8/colors/colorful1#5" csCatId="colorful" phldr="1"/>
      <dgm:spPr/>
      <dgm:t>
        <a:bodyPr/>
        <a:lstStyle/>
        <a:p>
          <a:endParaRPr lang="en-US"/>
        </a:p>
      </dgm:t>
    </dgm:pt>
    <dgm:pt modelId="{B53A3811-9E39-1541-A376-90B521EE18A2}">
      <dgm:prSet phldrT="[Text]" custT="1"/>
      <dgm:spPr/>
      <dgm:t>
        <a:bodyPr/>
        <a:lstStyle/>
        <a:p>
          <a:r>
            <a:rPr lang="en-US" sz="3000" b="1" dirty="0" smtClean="0">
              <a:latin typeface="Arial" pitchFamily="34" charset="0"/>
              <a:cs typeface="Arial" pitchFamily="34" charset="0"/>
            </a:rPr>
            <a:t>Challenge Level</a:t>
          </a:r>
          <a:endParaRPr lang="en-US" sz="3000" b="1" dirty="0">
            <a:latin typeface="Arial" pitchFamily="34" charset="0"/>
            <a:cs typeface="Arial" pitchFamily="34" charset="0"/>
          </a:endParaRPr>
        </a:p>
      </dgm:t>
    </dgm:pt>
    <dgm:pt modelId="{CE2AC7D1-6936-1C4F-9D98-B91604694CEA}" type="parTrans" cxnId="{8F34B7CF-DC60-F943-A1F9-A9DB788AF885}">
      <dgm:prSet/>
      <dgm:spPr/>
      <dgm:t>
        <a:bodyPr/>
        <a:lstStyle/>
        <a:p>
          <a:endParaRPr lang="en-US"/>
        </a:p>
      </dgm:t>
    </dgm:pt>
    <dgm:pt modelId="{23A715E3-095A-414D-AFD7-5A35E61CF016}" type="sibTrans" cxnId="{8F34B7CF-DC60-F943-A1F9-A9DB788AF885}">
      <dgm:prSet/>
      <dgm:spPr/>
      <dgm:t>
        <a:bodyPr/>
        <a:lstStyle/>
        <a:p>
          <a:endParaRPr lang="en-US"/>
        </a:p>
      </dgm:t>
    </dgm:pt>
    <dgm:pt modelId="{70C4C130-FFFE-C247-8571-B6B3C8F93ACE}">
      <dgm:prSet phldrT="[Text]" custT="1"/>
      <dgm:spPr/>
      <dgm:t>
        <a:bodyPr/>
        <a:lstStyle/>
        <a:p>
          <a:r>
            <a:rPr lang="en-US" sz="1800" dirty="0" smtClean="0"/>
            <a:t>ELA</a:t>
          </a:r>
          <a:endParaRPr lang="en-US" sz="1800" dirty="0"/>
        </a:p>
      </dgm:t>
    </dgm:pt>
    <dgm:pt modelId="{70F64433-913B-9948-885E-3E6FD05510DC}" type="parTrans" cxnId="{25922405-2695-6C43-89F6-614CE47552B2}">
      <dgm:prSet/>
      <dgm:spPr/>
      <dgm:t>
        <a:bodyPr/>
        <a:lstStyle/>
        <a:p>
          <a:endParaRPr lang="en-US"/>
        </a:p>
      </dgm:t>
    </dgm:pt>
    <dgm:pt modelId="{9A4CEA22-5D9F-DB41-A967-C85DF68221A0}" type="sibTrans" cxnId="{25922405-2695-6C43-89F6-614CE47552B2}">
      <dgm:prSet/>
      <dgm:spPr/>
      <dgm:t>
        <a:bodyPr/>
        <a:lstStyle/>
        <a:p>
          <a:endParaRPr lang="en-US"/>
        </a:p>
      </dgm:t>
    </dgm:pt>
    <dgm:pt modelId="{4BA46653-8EBE-4044-8392-70E4F70054BE}">
      <dgm:prSet phldrT="[Text]" custT="1"/>
      <dgm:spPr/>
      <dgm:t>
        <a:bodyPr/>
        <a:lstStyle/>
        <a:p>
          <a:r>
            <a:rPr lang="en-US" sz="1800" dirty="0" smtClean="0"/>
            <a:t>Math</a:t>
          </a:r>
          <a:endParaRPr lang="en-US" sz="1800" dirty="0"/>
        </a:p>
      </dgm:t>
    </dgm:pt>
    <dgm:pt modelId="{8FA23807-3209-3D40-A1EE-E82074ACACE1}" type="parTrans" cxnId="{C6F9FBF0-93B6-E44A-8653-8A356874A4F2}">
      <dgm:prSet/>
      <dgm:spPr/>
      <dgm:t>
        <a:bodyPr/>
        <a:lstStyle/>
        <a:p>
          <a:endParaRPr lang="en-US"/>
        </a:p>
      </dgm:t>
    </dgm:pt>
    <dgm:pt modelId="{B414EB3E-AFBC-3240-8E95-4FFF67DCC984}" type="sibTrans" cxnId="{C6F9FBF0-93B6-E44A-8653-8A356874A4F2}">
      <dgm:prSet/>
      <dgm:spPr/>
      <dgm:t>
        <a:bodyPr/>
        <a:lstStyle/>
        <a:p>
          <a:endParaRPr lang="en-US"/>
        </a:p>
      </dgm:t>
    </dgm:pt>
    <dgm:pt modelId="{5551DAA5-7FC0-5744-8B23-44D1302FD94C}">
      <dgm:prSet phldrT="[Text]" custT="1"/>
      <dgm:spPr/>
      <dgm:t>
        <a:bodyPr/>
        <a:lstStyle/>
        <a:p>
          <a:r>
            <a:rPr lang="en-US" sz="1800" dirty="0" smtClean="0"/>
            <a:t>Science</a:t>
          </a:r>
          <a:endParaRPr lang="en-US" sz="1800" dirty="0"/>
        </a:p>
      </dgm:t>
    </dgm:pt>
    <dgm:pt modelId="{975B2927-C572-604B-B980-D9A194DD14C3}" type="parTrans" cxnId="{E91C419A-29BE-464D-8AB0-6B1E5A44EE68}">
      <dgm:prSet/>
      <dgm:spPr/>
      <dgm:t>
        <a:bodyPr/>
        <a:lstStyle/>
        <a:p>
          <a:endParaRPr lang="en-US"/>
        </a:p>
      </dgm:t>
    </dgm:pt>
    <dgm:pt modelId="{C9EAD21E-FE46-AB48-8789-E0C0192EDDE7}" type="sibTrans" cxnId="{E91C419A-29BE-464D-8AB0-6B1E5A44EE68}">
      <dgm:prSet/>
      <dgm:spPr/>
      <dgm:t>
        <a:bodyPr/>
        <a:lstStyle/>
        <a:p>
          <a:endParaRPr lang="en-US"/>
        </a:p>
      </dgm:t>
    </dgm:pt>
    <dgm:pt modelId="{7DE5CFBF-2155-6243-9253-8D4C4A334FB6}">
      <dgm:prSet phldrT="[Text]" custT="1"/>
      <dgm:spPr/>
      <dgm:t>
        <a:bodyPr/>
        <a:lstStyle/>
        <a:p>
          <a:r>
            <a:rPr lang="en-US" sz="1800" dirty="0" smtClean="0"/>
            <a:t>Social Studies</a:t>
          </a:r>
          <a:endParaRPr lang="en-US" sz="1800" dirty="0"/>
        </a:p>
      </dgm:t>
    </dgm:pt>
    <dgm:pt modelId="{4F664787-6656-1B42-9B26-2228B7449386}" type="parTrans" cxnId="{0F342C7C-0009-0046-9532-147674627B1E}">
      <dgm:prSet/>
      <dgm:spPr/>
      <dgm:t>
        <a:bodyPr/>
        <a:lstStyle/>
        <a:p>
          <a:endParaRPr lang="en-US"/>
        </a:p>
      </dgm:t>
    </dgm:pt>
    <dgm:pt modelId="{760B9B28-9C9D-D743-8B0E-221F0C704EAA}" type="sibTrans" cxnId="{0F342C7C-0009-0046-9532-147674627B1E}">
      <dgm:prSet/>
      <dgm:spPr/>
      <dgm:t>
        <a:bodyPr/>
        <a:lstStyle/>
        <a:p>
          <a:endParaRPr lang="en-US"/>
        </a:p>
      </dgm:t>
    </dgm:pt>
    <dgm:pt modelId="{052F885C-D8BE-0E47-B51E-E6F5732719D6}">
      <dgm:prSet phldrT="[Text]" custT="1"/>
      <dgm:spPr/>
      <dgm:t>
        <a:bodyPr/>
        <a:lstStyle/>
        <a:p>
          <a:r>
            <a:rPr lang="en-US" sz="1500" dirty="0" smtClean="0"/>
            <a:t>Foreign Language</a:t>
          </a:r>
          <a:endParaRPr lang="en-US" sz="1500" dirty="0"/>
        </a:p>
      </dgm:t>
    </dgm:pt>
    <dgm:pt modelId="{036FA915-AA59-DF46-9143-1BC5678C3871}" type="parTrans" cxnId="{0933E5A1-ECC2-AA4E-843B-D713AA1B9841}">
      <dgm:prSet/>
      <dgm:spPr/>
      <dgm:t>
        <a:bodyPr/>
        <a:lstStyle/>
        <a:p>
          <a:endParaRPr lang="en-US"/>
        </a:p>
      </dgm:t>
    </dgm:pt>
    <dgm:pt modelId="{E7EBB481-B49F-1347-B63A-CCB83945B26B}" type="sibTrans" cxnId="{0933E5A1-ECC2-AA4E-843B-D713AA1B9841}">
      <dgm:prSet/>
      <dgm:spPr/>
      <dgm:t>
        <a:bodyPr/>
        <a:lstStyle/>
        <a:p>
          <a:endParaRPr lang="en-US"/>
        </a:p>
      </dgm:t>
    </dgm:pt>
    <dgm:pt modelId="{335D7BC8-FF82-DE4F-93FB-13B8FF2945F6}">
      <dgm:prSet phldrT="[Text]"/>
      <dgm:spPr/>
      <dgm:t>
        <a:bodyPr/>
        <a:lstStyle/>
        <a:p>
          <a:endParaRPr lang="en-US" dirty="0"/>
        </a:p>
      </dgm:t>
    </dgm:pt>
    <dgm:pt modelId="{65E22992-48C2-6743-B21F-50C6F87BA0B0}" type="parTrans" cxnId="{BFDDFFE3-0F2C-BE4E-BC85-479061F8DAA3}">
      <dgm:prSet/>
      <dgm:spPr/>
      <dgm:t>
        <a:bodyPr/>
        <a:lstStyle/>
        <a:p>
          <a:endParaRPr lang="en-US"/>
        </a:p>
      </dgm:t>
    </dgm:pt>
    <dgm:pt modelId="{91752955-CA8D-5B49-93E7-3D3FA153ED22}" type="sibTrans" cxnId="{BFDDFFE3-0F2C-BE4E-BC85-479061F8DAA3}">
      <dgm:prSet/>
      <dgm:spPr/>
      <dgm:t>
        <a:bodyPr/>
        <a:lstStyle/>
        <a:p>
          <a:endParaRPr lang="en-US"/>
        </a:p>
      </dgm:t>
    </dgm:pt>
    <dgm:pt modelId="{2F89BD63-9401-8840-A978-AA4295011417}">
      <dgm:prSet phldrT="[Text]"/>
      <dgm:spPr/>
      <dgm:t>
        <a:bodyPr/>
        <a:lstStyle/>
        <a:p>
          <a:endParaRPr lang="en-US"/>
        </a:p>
      </dgm:t>
    </dgm:pt>
    <dgm:pt modelId="{3D6D0730-00B6-0C47-89B3-1F731DE940E9}" type="parTrans" cxnId="{0F4E4594-C82F-E946-B2DA-56B9FFE05B3B}">
      <dgm:prSet/>
      <dgm:spPr/>
      <dgm:t>
        <a:bodyPr/>
        <a:lstStyle/>
        <a:p>
          <a:endParaRPr lang="en-US"/>
        </a:p>
      </dgm:t>
    </dgm:pt>
    <dgm:pt modelId="{09F3B21E-E9A8-3D47-B37C-FBEF47F449FD}" type="sibTrans" cxnId="{0F4E4594-C82F-E946-B2DA-56B9FFE05B3B}">
      <dgm:prSet/>
      <dgm:spPr/>
      <dgm:t>
        <a:bodyPr/>
        <a:lstStyle/>
        <a:p>
          <a:endParaRPr lang="en-US"/>
        </a:p>
      </dgm:t>
    </dgm:pt>
    <dgm:pt modelId="{461F863B-60DD-274D-8A2E-5EBA3C2B605F}" type="pres">
      <dgm:prSet presAssocID="{CE8C1223-957E-0148-B887-AF5E632CB248}" presName="Name0" presStyleCnt="0">
        <dgm:presLayoutVars>
          <dgm:chMax val="1"/>
          <dgm:chPref val="1"/>
        </dgm:presLayoutVars>
      </dgm:prSet>
      <dgm:spPr/>
      <dgm:t>
        <a:bodyPr/>
        <a:lstStyle/>
        <a:p>
          <a:endParaRPr lang="en-US"/>
        </a:p>
      </dgm:t>
    </dgm:pt>
    <dgm:pt modelId="{B88B0EF6-FF56-6747-9756-F4E23E71D103}" type="pres">
      <dgm:prSet presAssocID="{B53A3811-9E39-1541-A376-90B521EE18A2}" presName="Parent" presStyleLbl="node0" presStyleIdx="0" presStyleCnt="1">
        <dgm:presLayoutVars>
          <dgm:chMax val="5"/>
          <dgm:chPref val="5"/>
        </dgm:presLayoutVars>
      </dgm:prSet>
      <dgm:spPr/>
      <dgm:t>
        <a:bodyPr/>
        <a:lstStyle/>
        <a:p>
          <a:endParaRPr lang="en-US"/>
        </a:p>
      </dgm:t>
    </dgm:pt>
    <dgm:pt modelId="{35F091C9-5C0F-A94B-B360-AA5C6545B4B5}" type="pres">
      <dgm:prSet presAssocID="{B53A3811-9E39-1541-A376-90B521EE18A2}" presName="Accent2" presStyleLbl="node1" presStyleIdx="0" presStyleCnt="19"/>
      <dgm:spPr/>
    </dgm:pt>
    <dgm:pt modelId="{4AB2438D-241A-6B40-A724-4B6E5407576F}" type="pres">
      <dgm:prSet presAssocID="{B53A3811-9E39-1541-A376-90B521EE18A2}" presName="Accent3" presStyleLbl="node1" presStyleIdx="1" presStyleCnt="19"/>
      <dgm:spPr/>
    </dgm:pt>
    <dgm:pt modelId="{A41B1662-B120-0E40-B67F-B2B111A21122}" type="pres">
      <dgm:prSet presAssocID="{B53A3811-9E39-1541-A376-90B521EE18A2}" presName="Accent4" presStyleLbl="node1" presStyleIdx="2" presStyleCnt="19"/>
      <dgm:spPr/>
    </dgm:pt>
    <dgm:pt modelId="{1D1232F5-6ED2-784A-9B0F-F3ACF95632FF}" type="pres">
      <dgm:prSet presAssocID="{B53A3811-9E39-1541-A376-90B521EE18A2}" presName="Accent5" presStyleLbl="node1" presStyleIdx="3" presStyleCnt="19"/>
      <dgm:spPr/>
    </dgm:pt>
    <dgm:pt modelId="{26907887-1054-784C-AD5E-8D7B477EBE7E}" type="pres">
      <dgm:prSet presAssocID="{B53A3811-9E39-1541-A376-90B521EE18A2}" presName="Accent6" presStyleLbl="node1" presStyleIdx="4" presStyleCnt="19"/>
      <dgm:spPr/>
    </dgm:pt>
    <dgm:pt modelId="{E4BE1553-32AB-B74E-B430-F06AD541B811}" type="pres">
      <dgm:prSet presAssocID="{70C4C130-FFFE-C247-8571-B6B3C8F93ACE}" presName="Child1" presStyleLbl="node1" presStyleIdx="5" presStyleCnt="19">
        <dgm:presLayoutVars>
          <dgm:chMax val="0"/>
          <dgm:chPref val="0"/>
        </dgm:presLayoutVars>
      </dgm:prSet>
      <dgm:spPr/>
      <dgm:t>
        <a:bodyPr/>
        <a:lstStyle/>
        <a:p>
          <a:endParaRPr lang="en-US"/>
        </a:p>
      </dgm:t>
    </dgm:pt>
    <dgm:pt modelId="{345B719F-37EA-B64B-A286-F0B027A2EB5C}" type="pres">
      <dgm:prSet presAssocID="{70C4C130-FFFE-C247-8571-B6B3C8F93ACE}" presName="Accent7" presStyleCnt="0"/>
      <dgm:spPr/>
    </dgm:pt>
    <dgm:pt modelId="{886AA81F-CB55-5043-B9E2-9E9F79DC3C7C}" type="pres">
      <dgm:prSet presAssocID="{70C4C130-FFFE-C247-8571-B6B3C8F93ACE}" presName="AccentHold1" presStyleLbl="node1" presStyleIdx="6" presStyleCnt="19"/>
      <dgm:spPr/>
    </dgm:pt>
    <dgm:pt modelId="{A889F2C5-18BD-9F4E-99A6-4E6AB43AB911}" type="pres">
      <dgm:prSet presAssocID="{70C4C130-FFFE-C247-8571-B6B3C8F93ACE}" presName="Accent8" presStyleCnt="0"/>
      <dgm:spPr/>
    </dgm:pt>
    <dgm:pt modelId="{0BF64554-A625-7D49-89A0-18BBB23E28EF}" type="pres">
      <dgm:prSet presAssocID="{70C4C130-FFFE-C247-8571-B6B3C8F93ACE}" presName="AccentHold2" presStyleLbl="node1" presStyleIdx="7" presStyleCnt="19"/>
      <dgm:spPr/>
    </dgm:pt>
    <dgm:pt modelId="{F0551B77-91A5-2646-BCB6-6A35CB5440B3}" type="pres">
      <dgm:prSet presAssocID="{4BA46653-8EBE-4044-8392-70E4F70054BE}" presName="Child2" presStyleLbl="node1" presStyleIdx="8" presStyleCnt="19">
        <dgm:presLayoutVars>
          <dgm:chMax val="0"/>
          <dgm:chPref val="0"/>
        </dgm:presLayoutVars>
      </dgm:prSet>
      <dgm:spPr/>
      <dgm:t>
        <a:bodyPr/>
        <a:lstStyle/>
        <a:p>
          <a:endParaRPr lang="en-US"/>
        </a:p>
      </dgm:t>
    </dgm:pt>
    <dgm:pt modelId="{5DDAABC7-1A01-7F46-95B6-0A2D845C2BD5}" type="pres">
      <dgm:prSet presAssocID="{4BA46653-8EBE-4044-8392-70E4F70054BE}" presName="Accent9" presStyleCnt="0"/>
      <dgm:spPr/>
    </dgm:pt>
    <dgm:pt modelId="{EECBB4B7-C0FA-EB42-8EEC-0740BB84CF08}" type="pres">
      <dgm:prSet presAssocID="{4BA46653-8EBE-4044-8392-70E4F70054BE}" presName="AccentHold1" presStyleLbl="node1" presStyleIdx="9" presStyleCnt="19"/>
      <dgm:spPr/>
    </dgm:pt>
    <dgm:pt modelId="{C63FABBD-B0E3-0941-9565-07170615615C}" type="pres">
      <dgm:prSet presAssocID="{4BA46653-8EBE-4044-8392-70E4F70054BE}" presName="Accent10" presStyleCnt="0"/>
      <dgm:spPr/>
    </dgm:pt>
    <dgm:pt modelId="{0908645E-E2C3-7B43-89F5-0CB36B087F17}" type="pres">
      <dgm:prSet presAssocID="{4BA46653-8EBE-4044-8392-70E4F70054BE}" presName="AccentHold2" presStyleLbl="node1" presStyleIdx="10" presStyleCnt="19"/>
      <dgm:spPr/>
    </dgm:pt>
    <dgm:pt modelId="{FAFC4759-ED7D-AC45-99B8-12CDCEA4554C}" type="pres">
      <dgm:prSet presAssocID="{4BA46653-8EBE-4044-8392-70E4F70054BE}" presName="Accent11" presStyleCnt="0"/>
      <dgm:spPr/>
    </dgm:pt>
    <dgm:pt modelId="{42B37C3E-C63D-7745-A5B1-6D1CAA30CB37}" type="pres">
      <dgm:prSet presAssocID="{4BA46653-8EBE-4044-8392-70E4F70054BE}" presName="AccentHold3" presStyleLbl="node1" presStyleIdx="11" presStyleCnt="19"/>
      <dgm:spPr/>
    </dgm:pt>
    <dgm:pt modelId="{81E158C1-1001-6149-9C13-BFF74C8F72D1}" type="pres">
      <dgm:prSet presAssocID="{5551DAA5-7FC0-5744-8B23-44D1302FD94C}" presName="Child3" presStyleLbl="node1" presStyleIdx="12" presStyleCnt="19">
        <dgm:presLayoutVars>
          <dgm:chMax val="0"/>
          <dgm:chPref val="0"/>
        </dgm:presLayoutVars>
      </dgm:prSet>
      <dgm:spPr/>
      <dgm:t>
        <a:bodyPr/>
        <a:lstStyle/>
        <a:p>
          <a:endParaRPr lang="en-US"/>
        </a:p>
      </dgm:t>
    </dgm:pt>
    <dgm:pt modelId="{C47AAA7F-0CE5-DE46-9739-469CCF8B9CAC}" type="pres">
      <dgm:prSet presAssocID="{5551DAA5-7FC0-5744-8B23-44D1302FD94C}" presName="Accent12" presStyleCnt="0"/>
      <dgm:spPr/>
    </dgm:pt>
    <dgm:pt modelId="{34F20AB3-25F2-C648-B362-3A1C327A0781}" type="pres">
      <dgm:prSet presAssocID="{5551DAA5-7FC0-5744-8B23-44D1302FD94C}" presName="AccentHold1" presStyleLbl="node1" presStyleIdx="13" presStyleCnt="19"/>
      <dgm:spPr/>
    </dgm:pt>
    <dgm:pt modelId="{9481F3E2-3AC1-B34D-A0B8-AB2630494366}" type="pres">
      <dgm:prSet presAssocID="{7DE5CFBF-2155-6243-9253-8D4C4A334FB6}" presName="Child4" presStyleLbl="node1" presStyleIdx="14" presStyleCnt="19">
        <dgm:presLayoutVars>
          <dgm:chMax val="0"/>
          <dgm:chPref val="0"/>
        </dgm:presLayoutVars>
      </dgm:prSet>
      <dgm:spPr/>
      <dgm:t>
        <a:bodyPr/>
        <a:lstStyle/>
        <a:p>
          <a:endParaRPr lang="en-US"/>
        </a:p>
      </dgm:t>
    </dgm:pt>
    <dgm:pt modelId="{D7B5DBFE-2F83-764B-B717-E88B19478A97}" type="pres">
      <dgm:prSet presAssocID="{7DE5CFBF-2155-6243-9253-8D4C4A334FB6}" presName="Accent13" presStyleCnt="0"/>
      <dgm:spPr/>
    </dgm:pt>
    <dgm:pt modelId="{0419A421-4854-6E4F-881E-92C2A808CBE7}" type="pres">
      <dgm:prSet presAssocID="{7DE5CFBF-2155-6243-9253-8D4C4A334FB6}" presName="AccentHold1" presStyleLbl="node1" presStyleIdx="15" presStyleCnt="19"/>
      <dgm:spPr/>
    </dgm:pt>
    <dgm:pt modelId="{50726EB7-AEBE-5049-A880-5319E7B555ED}" type="pres">
      <dgm:prSet presAssocID="{052F885C-D8BE-0E47-B51E-E6F5732719D6}" presName="Child5" presStyleLbl="node1" presStyleIdx="16" presStyleCnt="19">
        <dgm:presLayoutVars>
          <dgm:chMax val="0"/>
          <dgm:chPref val="0"/>
        </dgm:presLayoutVars>
      </dgm:prSet>
      <dgm:spPr/>
      <dgm:t>
        <a:bodyPr/>
        <a:lstStyle/>
        <a:p>
          <a:endParaRPr lang="en-US"/>
        </a:p>
      </dgm:t>
    </dgm:pt>
    <dgm:pt modelId="{29515809-3FEA-7347-9D9C-B5D47AF5D3F6}" type="pres">
      <dgm:prSet presAssocID="{052F885C-D8BE-0E47-B51E-E6F5732719D6}" presName="Accent15" presStyleCnt="0"/>
      <dgm:spPr/>
    </dgm:pt>
    <dgm:pt modelId="{431C6FF0-73E8-664F-9DB2-E1809CE5F657}" type="pres">
      <dgm:prSet presAssocID="{052F885C-D8BE-0E47-B51E-E6F5732719D6}" presName="AccentHold2" presStyleLbl="node1" presStyleIdx="17" presStyleCnt="19"/>
      <dgm:spPr/>
    </dgm:pt>
    <dgm:pt modelId="{B5899B76-9974-0D4F-BE12-5BDA06378DBB}" type="pres">
      <dgm:prSet presAssocID="{052F885C-D8BE-0E47-B51E-E6F5732719D6}" presName="Accent16" presStyleCnt="0"/>
      <dgm:spPr/>
    </dgm:pt>
    <dgm:pt modelId="{0953BE66-B596-F24F-9C8A-AF851A25ED15}" type="pres">
      <dgm:prSet presAssocID="{052F885C-D8BE-0E47-B51E-E6F5732719D6}" presName="AccentHold3" presStyleLbl="node1" presStyleIdx="18" presStyleCnt="19"/>
      <dgm:spPr/>
    </dgm:pt>
  </dgm:ptLst>
  <dgm:cxnLst>
    <dgm:cxn modelId="{BFDDFFE3-0F2C-BE4E-BC85-479061F8DAA3}" srcId="{B53A3811-9E39-1541-A376-90B521EE18A2}" destId="{335D7BC8-FF82-DE4F-93FB-13B8FF2945F6}" srcOrd="6" destOrd="0" parTransId="{65E22992-48C2-6743-B21F-50C6F87BA0B0}" sibTransId="{91752955-CA8D-5B49-93E7-3D3FA153ED22}"/>
    <dgm:cxn modelId="{E91C419A-29BE-464D-8AB0-6B1E5A44EE68}" srcId="{B53A3811-9E39-1541-A376-90B521EE18A2}" destId="{5551DAA5-7FC0-5744-8B23-44D1302FD94C}" srcOrd="2" destOrd="0" parTransId="{975B2927-C572-604B-B980-D9A194DD14C3}" sibTransId="{C9EAD21E-FE46-AB48-8789-E0C0192EDDE7}"/>
    <dgm:cxn modelId="{25922405-2695-6C43-89F6-614CE47552B2}" srcId="{B53A3811-9E39-1541-A376-90B521EE18A2}" destId="{70C4C130-FFFE-C247-8571-B6B3C8F93ACE}" srcOrd="0" destOrd="0" parTransId="{70F64433-913B-9948-885E-3E6FD05510DC}" sibTransId="{9A4CEA22-5D9F-DB41-A967-C85DF68221A0}"/>
    <dgm:cxn modelId="{0FEC06B2-D477-4160-908C-3C3D362EE264}" type="presOf" srcId="{CE8C1223-957E-0148-B887-AF5E632CB248}" destId="{461F863B-60DD-274D-8A2E-5EBA3C2B605F}" srcOrd="0" destOrd="0" presId="urn:microsoft.com/office/officeart/2009/3/layout/CircleRelationship"/>
    <dgm:cxn modelId="{5856DE63-2095-453C-BE5D-209BD68CF27D}" type="presOf" srcId="{7DE5CFBF-2155-6243-9253-8D4C4A334FB6}" destId="{9481F3E2-3AC1-B34D-A0B8-AB2630494366}" srcOrd="0" destOrd="0" presId="urn:microsoft.com/office/officeart/2009/3/layout/CircleRelationship"/>
    <dgm:cxn modelId="{0F4E4594-C82F-E946-B2DA-56B9FFE05B3B}" srcId="{B53A3811-9E39-1541-A376-90B521EE18A2}" destId="{2F89BD63-9401-8840-A978-AA4295011417}" srcOrd="5" destOrd="0" parTransId="{3D6D0730-00B6-0C47-89B3-1F731DE940E9}" sibTransId="{09F3B21E-E9A8-3D47-B37C-FBEF47F449FD}"/>
    <dgm:cxn modelId="{0933E5A1-ECC2-AA4E-843B-D713AA1B9841}" srcId="{B53A3811-9E39-1541-A376-90B521EE18A2}" destId="{052F885C-D8BE-0E47-B51E-E6F5732719D6}" srcOrd="4" destOrd="0" parTransId="{036FA915-AA59-DF46-9143-1BC5678C3871}" sibTransId="{E7EBB481-B49F-1347-B63A-CCB83945B26B}"/>
    <dgm:cxn modelId="{0F9CE1F2-1934-47BB-BF27-D2DA06E5FD0F}" type="presOf" srcId="{5551DAA5-7FC0-5744-8B23-44D1302FD94C}" destId="{81E158C1-1001-6149-9C13-BFF74C8F72D1}" srcOrd="0" destOrd="0" presId="urn:microsoft.com/office/officeart/2009/3/layout/CircleRelationship"/>
    <dgm:cxn modelId="{24339D8B-2E35-4A69-AD24-9FB2CCBE7E42}" type="presOf" srcId="{4BA46653-8EBE-4044-8392-70E4F70054BE}" destId="{F0551B77-91A5-2646-BCB6-6A35CB5440B3}" srcOrd="0" destOrd="0" presId="urn:microsoft.com/office/officeart/2009/3/layout/CircleRelationship"/>
    <dgm:cxn modelId="{65C511B1-AFCF-456D-8DA1-CC948DDAA161}" type="presOf" srcId="{052F885C-D8BE-0E47-B51E-E6F5732719D6}" destId="{50726EB7-AEBE-5049-A880-5319E7B555ED}" srcOrd="0" destOrd="0" presId="urn:microsoft.com/office/officeart/2009/3/layout/CircleRelationship"/>
    <dgm:cxn modelId="{C6F9FBF0-93B6-E44A-8653-8A356874A4F2}" srcId="{B53A3811-9E39-1541-A376-90B521EE18A2}" destId="{4BA46653-8EBE-4044-8392-70E4F70054BE}" srcOrd="1" destOrd="0" parTransId="{8FA23807-3209-3D40-A1EE-E82074ACACE1}" sibTransId="{B414EB3E-AFBC-3240-8E95-4FFF67DCC984}"/>
    <dgm:cxn modelId="{8F34B7CF-DC60-F943-A1F9-A9DB788AF885}" srcId="{CE8C1223-957E-0148-B887-AF5E632CB248}" destId="{B53A3811-9E39-1541-A376-90B521EE18A2}" srcOrd="0" destOrd="0" parTransId="{CE2AC7D1-6936-1C4F-9D98-B91604694CEA}" sibTransId="{23A715E3-095A-414D-AFD7-5A35E61CF016}"/>
    <dgm:cxn modelId="{24DA9E69-023B-453C-8A81-92D86C1DA5DF}" type="presOf" srcId="{70C4C130-FFFE-C247-8571-B6B3C8F93ACE}" destId="{E4BE1553-32AB-B74E-B430-F06AD541B811}" srcOrd="0" destOrd="0" presId="urn:microsoft.com/office/officeart/2009/3/layout/CircleRelationship"/>
    <dgm:cxn modelId="{A4585DC9-FD88-43C8-8154-0A94829A73E3}" type="presOf" srcId="{B53A3811-9E39-1541-A376-90B521EE18A2}" destId="{B88B0EF6-FF56-6747-9756-F4E23E71D103}" srcOrd="0" destOrd="0" presId="urn:microsoft.com/office/officeart/2009/3/layout/CircleRelationship"/>
    <dgm:cxn modelId="{0F342C7C-0009-0046-9532-147674627B1E}" srcId="{B53A3811-9E39-1541-A376-90B521EE18A2}" destId="{7DE5CFBF-2155-6243-9253-8D4C4A334FB6}" srcOrd="3" destOrd="0" parTransId="{4F664787-6656-1B42-9B26-2228B7449386}" sibTransId="{760B9B28-9C9D-D743-8B0E-221F0C704EAA}"/>
    <dgm:cxn modelId="{4C381C8E-303A-49C6-B292-D1DCFA11EB48}" type="presParOf" srcId="{461F863B-60DD-274D-8A2E-5EBA3C2B605F}" destId="{B88B0EF6-FF56-6747-9756-F4E23E71D103}" srcOrd="0" destOrd="0" presId="urn:microsoft.com/office/officeart/2009/3/layout/CircleRelationship"/>
    <dgm:cxn modelId="{9824706A-97B6-4217-B975-5D6FDCEE8D55}" type="presParOf" srcId="{461F863B-60DD-274D-8A2E-5EBA3C2B605F}" destId="{35F091C9-5C0F-A94B-B360-AA5C6545B4B5}" srcOrd="1" destOrd="0" presId="urn:microsoft.com/office/officeart/2009/3/layout/CircleRelationship"/>
    <dgm:cxn modelId="{31C41276-0BE9-4745-B5B9-74B911992331}" type="presParOf" srcId="{461F863B-60DD-274D-8A2E-5EBA3C2B605F}" destId="{4AB2438D-241A-6B40-A724-4B6E5407576F}" srcOrd="2" destOrd="0" presId="urn:microsoft.com/office/officeart/2009/3/layout/CircleRelationship"/>
    <dgm:cxn modelId="{9C5948CF-1FB9-498F-8653-6D587A06D797}" type="presParOf" srcId="{461F863B-60DD-274D-8A2E-5EBA3C2B605F}" destId="{A41B1662-B120-0E40-B67F-B2B111A21122}" srcOrd="3" destOrd="0" presId="urn:microsoft.com/office/officeart/2009/3/layout/CircleRelationship"/>
    <dgm:cxn modelId="{8CD7C85E-1D5C-47C3-98DF-65C6A090C6DC}" type="presParOf" srcId="{461F863B-60DD-274D-8A2E-5EBA3C2B605F}" destId="{1D1232F5-6ED2-784A-9B0F-F3ACF95632FF}" srcOrd="4" destOrd="0" presId="urn:microsoft.com/office/officeart/2009/3/layout/CircleRelationship"/>
    <dgm:cxn modelId="{EFE12D2B-F4A4-45C7-B1F1-4E889C4F20CD}" type="presParOf" srcId="{461F863B-60DD-274D-8A2E-5EBA3C2B605F}" destId="{26907887-1054-784C-AD5E-8D7B477EBE7E}" srcOrd="5" destOrd="0" presId="urn:microsoft.com/office/officeart/2009/3/layout/CircleRelationship"/>
    <dgm:cxn modelId="{578DC700-AC1F-496C-A112-BE0C1666EDB0}" type="presParOf" srcId="{461F863B-60DD-274D-8A2E-5EBA3C2B605F}" destId="{E4BE1553-32AB-B74E-B430-F06AD541B811}" srcOrd="6" destOrd="0" presId="urn:microsoft.com/office/officeart/2009/3/layout/CircleRelationship"/>
    <dgm:cxn modelId="{C4C470E2-B33C-4DDA-88D6-1AAC2B7BC160}" type="presParOf" srcId="{461F863B-60DD-274D-8A2E-5EBA3C2B605F}" destId="{345B719F-37EA-B64B-A286-F0B027A2EB5C}" srcOrd="7" destOrd="0" presId="urn:microsoft.com/office/officeart/2009/3/layout/CircleRelationship"/>
    <dgm:cxn modelId="{D778C68B-52A4-4605-99FF-CF59D674CBC1}" type="presParOf" srcId="{345B719F-37EA-B64B-A286-F0B027A2EB5C}" destId="{886AA81F-CB55-5043-B9E2-9E9F79DC3C7C}" srcOrd="0" destOrd="0" presId="urn:microsoft.com/office/officeart/2009/3/layout/CircleRelationship"/>
    <dgm:cxn modelId="{F4335397-5C35-4C00-A0C5-ACEFF434737D}" type="presParOf" srcId="{461F863B-60DD-274D-8A2E-5EBA3C2B605F}" destId="{A889F2C5-18BD-9F4E-99A6-4E6AB43AB911}" srcOrd="8" destOrd="0" presId="urn:microsoft.com/office/officeart/2009/3/layout/CircleRelationship"/>
    <dgm:cxn modelId="{66A6881F-78E4-48E2-AD38-26CEA348D10C}" type="presParOf" srcId="{A889F2C5-18BD-9F4E-99A6-4E6AB43AB911}" destId="{0BF64554-A625-7D49-89A0-18BBB23E28EF}" srcOrd="0" destOrd="0" presId="urn:microsoft.com/office/officeart/2009/3/layout/CircleRelationship"/>
    <dgm:cxn modelId="{A3E4254F-5998-4854-872D-51A32C772D78}" type="presParOf" srcId="{461F863B-60DD-274D-8A2E-5EBA3C2B605F}" destId="{F0551B77-91A5-2646-BCB6-6A35CB5440B3}" srcOrd="9" destOrd="0" presId="urn:microsoft.com/office/officeart/2009/3/layout/CircleRelationship"/>
    <dgm:cxn modelId="{01C73ADB-1CEB-436B-ABB2-78D524602BC0}" type="presParOf" srcId="{461F863B-60DD-274D-8A2E-5EBA3C2B605F}" destId="{5DDAABC7-1A01-7F46-95B6-0A2D845C2BD5}" srcOrd="10" destOrd="0" presId="urn:microsoft.com/office/officeart/2009/3/layout/CircleRelationship"/>
    <dgm:cxn modelId="{5C6A61A5-D26F-404F-BB9D-17DE058A5ECE}" type="presParOf" srcId="{5DDAABC7-1A01-7F46-95B6-0A2D845C2BD5}" destId="{EECBB4B7-C0FA-EB42-8EEC-0740BB84CF08}" srcOrd="0" destOrd="0" presId="urn:microsoft.com/office/officeart/2009/3/layout/CircleRelationship"/>
    <dgm:cxn modelId="{D530765C-CE9D-4A0E-A551-2352FDBEA44E}" type="presParOf" srcId="{461F863B-60DD-274D-8A2E-5EBA3C2B605F}" destId="{C63FABBD-B0E3-0941-9565-07170615615C}" srcOrd="11" destOrd="0" presId="urn:microsoft.com/office/officeart/2009/3/layout/CircleRelationship"/>
    <dgm:cxn modelId="{59882854-D124-4C18-AD43-9C2B4C7D2A35}" type="presParOf" srcId="{C63FABBD-B0E3-0941-9565-07170615615C}" destId="{0908645E-E2C3-7B43-89F5-0CB36B087F17}" srcOrd="0" destOrd="0" presId="urn:microsoft.com/office/officeart/2009/3/layout/CircleRelationship"/>
    <dgm:cxn modelId="{B52BD276-A3E9-46B3-9782-3A7881505AFA}" type="presParOf" srcId="{461F863B-60DD-274D-8A2E-5EBA3C2B605F}" destId="{FAFC4759-ED7D-AC45-99B8-12CDCEA4554C}" srcOrd="12" destOrd="0" presId="urn:microsoft.com/office/officeart/2009/3/layout/CircleRelationship"/>
    <dgm:cxn modelId="{2694BC96-4432-465A-8628-CCAE9AC46B3A}" type="presParOf" srcId="{FAFC4759-ED7D-AC45-99B8-12CDCEA4554C}" destId="{42B37C3E-C63D-7745-A5B1-6D1CAA30CB37}" srcOrd="0" destOrd="0" presId="urn:microsoft.com/office/officeart/2009/3/layout/CircleRelationship"/>
    <dgm:cxn modelId="{DFDC5421-AE0F-4966-9758-B1EF447C0745}" type="presParOf" srcId="{461F863B-60DD-274D-8A2E-5EBA3C2B605F}" destId="{81E158C1-1001-6149-9C13-BFF74C8F72D1}" srcOrd="13" destOrd="0" presId="urn:microsoft.com/office/officeart/2009/3/layout/CircleRelationship"/>
    <dgm:cxn modelId="{E17245C1-D5E2-41C6-965E-1C793A3874D0}" type="presParOf" srcId="{461F863B-60DD-274D-8A2E-5EBA3C2B605F}" destId="{C47AAA7F-0CE5-DE46-9739-469CCF8B9CAC}" srcOrd="14" destOrd="0" presId="urn:microsoft.com/office/officeart/2009/3/layout/CircleRelationship"/>
    <dgm:cxn modelId="{ECD3C720-909B-483D-AF1B-2ACC1386A11D}" type="presParOf" srcId="{C47AAA7F-0CE5-DE46-9739-469CCF8B9CAC}" destId="{34F20AB3-25F2-C648-B362-3A1C327A0781}" srcOrd="0" destOrd="0" presId="urn:microsoft.com/office/officeart/2009/3/layout/CircleRelationship"/>
    <dgm:cxn modelId="{4098278E-8E82-434C-95D7-A95A5628A6FB}" type="presParOf" srcId="{461F863B-60DD-274D-8A2E-5EBA3C2B605F}" destId="{9481F3E2-3AC1-B34D-A0B8-AB2630494366}" srcOrd="15" destOrd="0" presId="urn:microsoft.com/office/officeart/2009/3/layout/CircleRelationship"/>
    <dgm:cxn modelId="{45FF7916-D08C-46AA-B43A-0C9D95739DDD}" type="presParOf" srcId="{461F863B-60DD-274D-8A2E-5EBA3C2B605F}" destId="{D7B5DBFE-2F83-764B-B717-E88B19478A97}" srcOrd="16" destOrd="0" presId="urn:microsoft.com/office/officeart/2009/3/layout/CircleRelationship"/>
    <dgm:cxn modelId="{246925FD-4848-4DB3-B620-36E58E0AED2F}" type="presParOf" srcId="{D7B5DBFE-2F83-764B-B717-E88B19478A97}" destId="{0419A421-4854-6E4F-881E-92C2A808CBE7}" srcOrd="0" destOrd="0" presId="urn:microsoft.com/office/officeart/2009/3/layout/CircleRelationship"/>
    <dgm:cxn modelId="{A003FAE4-158D-488C-AC2F-C244639C5ADE}" type="presParOf" srcId="{461F863B-60DD-274D-8A2E-5EBA3C2B605F}" destId="{50726EB7-AEBE-5049-A880-5319E7B555ED}" srcOrd="17" destOrd="0" presId="urn:microsoft.com/office/officeart/2009/3/layout/CircleRelationship"/>
    <dgm:cxn modelId="{7FD0C68E-A866-436F-B093-D6CC227EE774}" type="presParOf" srcId="{461F863B-60DD-274D-8A2E-5EBA3C2B605F}" destId="{29515809-3FEA-7347-9D9C-B5D47AF5D3F6}" srcOrd="18" destOrd="0" presId="urn:microsoft.com/office/officeart/2009/3/layout/CircleRelationship"/>
    <dgm:cxn modelId="{03BC888B-FD54-46EC-9EEB-FDE145B23A53}" type="presParOf" srcId="{29515809-3FEA-7347-9D9C-B5D47AF5D3F6}" destId="{431C6FF0-73E8-664F-9DB2-E1809CE5F657}" srcOrd="0" destOrd="0" presId="urn:microsoft.com/office/officeart/2009/3/layout/CircleRelationship"/>
    <dgm:cxn modelId="{14E57A60-56B0-48FC-9D73-FDBD765E1A25}" type="presParOf" srcId="{461F863B-60DD-274D-8A2E-5EBA3C2B605F}" destId="{B5899B76-9974-0D4F-BE12-5BDA06378DBB}" srcOrd="19" destOrd="0" presId="urn:microsoft.com/office/officeart/2009/3/layout/CircleRelationship"/>
    <dgm:cxn modelId="{4C571228-7334-4DB2-8308-1ED4DC8C71BC}" type="presParOf" srcId="{B5899B76-9974-0D4F-BE12-5BDA06378DBB}" destId="{0953BE66-B596-F24F-9C8A-AF851A25ED1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8C1223-957E-0148-B887-AF5E632CB248}" type="doc">
      <dgm:prSet loTypeId="urn:microsoft.com/office/officeart/2009/3/layout/CircleRelationship" loCatId="" qsTypeId="urn:microsoft.com/office/officeart/2005/8/quickstyle/3D1" qsCatId="3D" csTypeId="urn:microsoft.com/office/officeart/2005/8/colors/colorful1#6" csCatId="colorful" phldr="1"/>
      <dgm:spPr/>
      <dgm:t>
        <a:bodyPr/>
        <a:lstStyle/>
        <a:p>
          <a:endParaRPr lang="en-US"/>
        </a:p>
      </dgm:t>
    </dgm:pt>
    <dgm:pt modelId="{B53A3811-9E39-1541-A376-90B521EE18A2}">
      <dgm:prSet phldrT="[Text]" custT="1"/>
      <dgm:spPr/>
      <dgm:t>
        <a:bodyPr/>
        <a:lstStyle/>
        <a:p>
          <a:r>
            <a:rPr lang="en-US" sz="2800" b="1" dirty="0" smtClean="0">
              <a:latin typeface="Arial" pitchFamily="34" charset="0"/>
              <a:cs typeface="Arial" pitchFamily="34" charset="0"/>
            </a:rPr>
            <a:t>Experience with Technology</a:t>
          </a:r>
          <a:endParaRPr lang="en-US" sz="2800" b="1" dirty="0">
            <a:latin typeface="Arial" pitchFamily="34" charset="0"/>
            <a:cs typeface="Arial" pitchFamily="34" charset="0"/>
          </a:endParaRPr>
        </a:p>
      </dgm:t>
    </dgm:pt>
    <dgm:pt modelId="{CE2AC7D1-6936-1C4F-9D98-B91604694CEA}" type="parTrans" cxnId="{8F34B7CF-DC60-F943-A1F9-A9DB788AF885}">
      <dgm:prSet/>
      <dgm:spPr/>
      <dgm:t>
        <a:bodyPr/>
        <a:lstStyle/>
        <a:p>
          <a:endParaRPr lang="en-US"/>
        </a:p>
      </dgm:t>
    </dgm:pt>
    <dgm:pt modelId="{23A715E3-095A-414D-AFD7-5A35E61CF016}" type="sibTrans" cxnId="{8F34B7CF-DC60-F943-A1F9-A9DB788AF885}">
      <dgm:prSet/>
      <dgm:spPr/>
      <dgm:t>
        <a:bodyPr/>
        <a:lstStyle/>
        <a:p>
          <a:endParaRPr lang="en-US"/>
        </a:p>
      </dgm:t>
    </dgm:pt>
    <dgm:pt modelId="{70C4C130-FFFE-C247-8571-B6B3C8F93ACE}">
      <dgm:prSet phldrT="[Text]" custT="1"/>
      <dgm:spPr/>
      <dgm:t>
        <a:bodyPr/>
        <a:lstStyle/>
        <a:p>
          <a:r>
            <a:rPr lang="en-US" sz="1800" dirty="0" smtClean="0"/>
            <a:t>ELA</a:t>
          </a:r>
          <a:endParaRPr lang="en-US" sz="1800" dirty="0"/>
        </a:p>
      </dgm:t>
    </dgm:pt>
    <dgm:pt modelId="{70F64433-913B-9948-885E-3E6FD05510DC}" type="parTrans" cxnId="{25922405-2695-6C43-89F6-614CE47552B2}">
      <dgm:prSet/>
      <dgm:spPr/>
      <dgm:t>
        <a:bodyPr/>
        <a:lstStyle/>
        <a:p>
          <a:endParaRPr lang="en-US"/>
        </a:p>
      </dgm:t>
    </dgm:pt>
    <dgm:pt modelId="{9A4CEA22-5D9F-DB41-A967-C85DF68221A0}" type="sibTrans" cxnId="{25922405-2695-6C43-89F6-614CE47552B2}">
      <dgm:prSet/>
      <dgm:spPr/>
      <dgm:t>
        <a:bodyPr/>
        <a:lstStyle/>
        <a:p>
          <a:endParaRPr lang="en-US"/>
        </a:p>
      </dgm:t>
    </dgm:pt>
    <dgm:pt modelId="{4BA46653-8EBE-4044-8392-70E4F70054BE}">
      <dgm:prSet phldrT="[Text]" custT="1"/>
      <dgm:spPr/>
      <dgm:t>
        <a:bodyPr/>
        <a:lstStyle/>
        <a:p>
          <a:r>
            <a:rPr lang="en-US" sz="1800" dirty="0" smtClean="0"/>
            <a:t>Math</a:t>
          </a:r>
          <a:endParaRPr lang="en-US" sz="1800" dirty="0"/>
        </a:p>
      </dgm:t>
    </dgm:pt>
    <dgm:pt modelId="{8FA23807-3209-3D40-A1EE-E82074ACACE1}" type="parTrans" cxnId="{C6F9FBF0-93B6-E44A-8653-8A356874A4F2}">
      <dgm:prSet/>
      <dgm:spPr/>
      <dgm:t>
        <a:bodyPr/>
        <a:lstStyle/>
        <a:p>
          <a:endParaRPr lang="en-US"/>
        </a:p>
      </dgm:t>
    </dgm:pt>
    <dgm:pt modelId="{B414EB3E-AFBC-3240-8E95-4FFF67DCC984}" type="sibTrans" cxnId="{C6F9FBF0-93B6-E44A-8653-8A356874A4F2}">
      <dgm:prSet/>
      <dgm:spPr/>
      <dgm:t>
        <a:bodyPr/>
        <a:lstStyle/>
        <a:p>
          <a:endParaRPr lang="en-US"/>
        </a:p>
      </dgm:t>
    </dgm:pt>
    <dgm:pt modelId="{5551DAA5-7FC0-5744-8B23-44D1302FD94C}">
      <dgm:prSet phldrT="[Text]" custT="1"/>
      <dgm:spPr/>
      <dgm:t>
        <a:bodyPr/>
        <a:lstStyle/>
        <a:p>
          <a:r>
            <a:rPr lang="en-US" sz="1800" dirty="0" smtClean="0"/>
            <a:t>Science</a:t>
          </a:r>
          <a:endParaRPr lang="en-US" sz="1800" dirty="0"/>
        </a:p>
      </dgm:t>
    </dgm:pt>
    <dgm:pt modelId="{975B2927-C572-604B-B980-D9A194DD14C3}" type="parTrans" cxnId="{E91C419A-29BE-464D-8AB0-6B1E5A44EE68}">
      <dgm:prSet/>
      <dgm:spPr/>
      <dgm:t>
        <a:bodyPr/>
        <a:lstStyle/>
        <a:p>
          <a:endParaRPr lang="en-US"/>
        </a:p>
      </dgm:t>
    </dgm:pt>
    <dgm:pt modelId="{C9EAD21E-FE46-AB48-8789-E0C0192EDDE7}" type="sibTrans" cxnId="{E91C419A-29BE-464D-8AB0-6B1E5A44EE68}">
      <dgm:prSet/>
      <dgm:spPr/>
      <dgm:t>
        <a:bodyPr/>
        <a:lstStyle/>
        <a:p>
          <a:endParaRPr lang="en-US"/>
        </a:p>
      </dgm:t>
    </dgm:pt>
    <dgm:pt modelId="{7DE5CFBF-2155-6243-9253-8D4C4A334FB6}">
      <dgm:prSet phldrT="[Text]" custT="1"/>
      <dgm:spPr/>
      <dgm:t>
        <a:bodyPr/>
        <a:lstStyle/>
        <a:p>
          <a:r>
            <a:rPr lang="en-US" sz="1800" dirty="0" smtClean="0"/>
            <a:t>Social Studies</a:t>
          </a:r>
          <a:endParaRPr lang="en-US" sz="1800" dirty="0"/>
        </a:p>
      </dgm:t>
    </dgm:pt>
    <dgm:pt modelId="{4F664787-6656-1B42-9B26-2228B7449386}" type="parTrans" cxnId="{0F342C7C-0009-0046-9532-147674627B1E}">
      <dgm:prSet/>
      <dgm:spPr/>
      <dgm:t>
        <a:bodyPr/>
        <a:lstStyle/>
        <a:p>
          <a:endParaRPr lang="en-US"/>
        </a:p>
      </dgm:t>
    </dgm:pt>
    <dgm:pt modelId="{760B9B28-9C9D-D743-8B0E-221F0C704EAA}" type="sibTrans" cxnId="{0F342C7C-0009-0046-9532-147674627B1E}">
      <dgm:prSet/>
      <dgm:spPr/>
      <dgm:t>
        <a:bodyPr/>
        <a:lstStyle/>
        <a:p>
          <a:endParaRPr lang="en-US"/>
        </a:p>
      </dgm:t>
    </dgm:pt>
    <dgm:pt modelId="{052F885C-D8BE-0E47-B51E-E6F5732719D6}">
      <dgm:prSet phldrT="[Text]" custT="1"/>
      <dgm:spPr/>
      <dgm:t>
        <a:bodyPr/>
        <a:lstStyle/>
        <a:p>
          <a:r>
            <a:rPr lang="en-US" sz="1500" dirty="0" smtClean="0"/>
            <a:t>Foreign Language</a:t>
          </a:r>
          <a:endParaRPr lang="en-US" sz="1500" dirty="0"/>
        </a:p>
      </dgm:t>
    </dgm:pt>
    <dgm:pt modelId="{036FA915-AA59-DF46-9143-1BC5678C3871}" type="parTrans" cxnId="{0933E5A1-ECC2-AA4E-843B-D713AA1B9841}">
      <dgm:prSet/>
      <dgm:spPr/>
      <dgm:t>
        <a:bodyPr/>
        <a:lstStyle/>
        <a:p>
          <a:endParaRPr lang="en-US"/>
        </a:p>
      </dgm:t>
    </dgm:pt>
    <dgm:pt modelId="{E7EBB481-B49F-1347-B63A-CCB83945B26B}" type="sibTrans" cxnId="{0933E5A1-ECC2-AA4E-843B-D713AA1B9841}">
      <dgm:prSet/>
      <dgm:spPr/>
      <dgm:t>
        <a:bodyPr/>
        <a:lstStyle/>
        <a:p>
          <a:endParaRPr lang="en-US"/>
        </a:p>
      </dgm:t>
    </dgm:pt>
    <dgm:pt modelId="{335D7BC8-FF82-DE4F-93FB-13B8FF2945F6}">
      <dgm:prSet phldrT="[Text]"/>
      <dgm:spPr/>
      <dgm:t>
        <a:bodyPr/>
        <a:lstStyle/>
        <a:p>
          <a:endParaRPr lang="en-US" dirty="0"/>
        </a:p>
      </dgm:t>
    </dgm:pt>
    <dgm:pt modelId="{65E22992-48C2-6743-B21F-50C6F87BA0B0}" type="parTrans" cxnId="{BFDDFFE3-0F2C-BE4E-BC85-479061F8DAA3}">
      <dgm:prSet/>
      <dgm:spPr/>
      <dgm:t>
        <a:bodyPr/>
        <a:lstStyle/>
        <a:p>
          <a:endParaRPr lang="en-US"/>
        </a:p>
      </dgm:t>
    </dgm:pt>
    <dgm:pt modelId="{91752955-CA8D-5B49-93E7-3D3FA153ED22}" type="sibTrans" cxnId="{BFDDFFE3-0F2C-BE4E-BC85-479061F8DAA3}">
      <dgm:prSet/>
      <dgm:spPr/>
      <dgm:t>
        <a:bodyPr/>
        <a:lstStyle/>
        <a:p>
          <a:endParaRPr lang="en-US"/>
        </a:p>
      </dgm:t>
    </dgm:pt>
    <dgm:pt modelId="{2F89BD63-9401-8840-A978-AA4295011417}">
      <dgm:prSet phldrT="[Text]"/>
      <dgm:spPr/>
      <dgm:t>
        <a:bodyPr/>
        <a:lstStyle/>
        <a:p>
          <a:endParaRPr lang="en-US"/>
        </a:p>
      </dgm:t>
    </dgm:pt>
    <dgm:pt modelId="{3D6D0730-00B6-0C47-89B3-1F731DE940E9}" type="parTrans" cxnId="{0F4E4594-C82F-E946-B2DA-56B9FFE05B3B}">
      <dgm:prSet/>
      <dgm:spPr/>
      <dgm:t>
        <a:bodyPr/>
        <a:lstStyle/>
        <a:p>
          <a:endParaRPr lang="en-US"/>
        </a:p>
      </dgm:t>
    </dgm:pt>
    <dgm:pt modelId="{09F3B21E-E9A8-3D47-B37C-FBEF47F449FD}" type="sibTrans" cxnId="{0F4E4594-C82F-E946-B2DA-56B9FFE05B3B}">
      <dgm:prSet/>
      <dgm:spPr/>
      <dgm:t>
        <a:bodyPr/>
        <a:lstStyle/>
        <a:p>
          <a:endParaRPr lang="en-US"/>
        </a:p>
      </dgm:t>
    </dgm:pt>
    <dgm:pt modelId="{461F863B-60DD-274D-8A2E-5EBA3C2B605F}" type="pres">
      <dgm:prSet presAssocID="{CE8C1223-957E-0148-B887-AF5E632CB248}" presName="Name0" presStyleCnt="0">
        <dgm:presLayoutVars>
          <dgm:chMax val="1"/>
          <dgm:chPref val="1"/>
        </dgm:presLayoutVars>
      </dgm:prSet>
      <dgm:spPr/>
      <dgm:t>
        <a:bodyPr/>
        <a:lstStyle/>
        <a:p>
          <a:endParaRPr lang="en-US"/>
        </a:p>
      </dgm:t>
    </dgm:pt>
    <dgm:pt modelId="{B88B0EF6-FF56-6747-9756-F4E23E71D103}" type="pres">
      <dgm:prSet presAssocID="{B53A3811-9E39-1541-A376-90B521EE18A2}" presName="Parent" presStyleLbl="node0" presStyleIdx="0" presStyleCnt="1">
        <dgm:presLayoutVars>
          <dgm:chMax val="5"/>
          <dgm:chPref val="5"/>
        </dgm:presLayoutVars>
      </dgm:prSet>
      <dgm:spPr/>
      <dgm:t>
        <a:bodyPr/>
        <a:lstStyle/>
        <a:p>
          <a:endParaRPr lang="en-US"/>
        </a:p>
      </dgm:t>
    </dgm:pt>
    <dgm:pt modelId="{35F091C9-5C0F-A94B-B360-AA5C6545B4B5}" type="pres">
      <dgm:prSet presAssocID="{B53A3811-9E39-1541-A376-90B521EE18A2}" presName="Accent2" presStyleLbl="node1" presStyleIdx="0" presStyleCnt="19"/>
      <dgm:spPr/>
    </dgm:pt>
    <dgm:pt modelId="{4AB2438D-241A-6B40-A724-4B6E5407576F}" type="pres">
      <dgm:prSet presAssocID="{B53A3811-9E39-1541-A376-90B521EE18A2}" presName="Accent3" presStyleLbl="node1" presStyleIdx="1" presStyleCnt="19"/>
      <dgm:spPr/>
    </dgm:pt>
    <dgm:pt modelId="{A41B1662-B120-0E40-B67F-B2B111A21122}" type="pres">
      <dgm:prSet presAssocID="{B53A3811-9E39-1541-A376-90B521EE18A2}" presName="Accent4" presStyleLbl="node1" presStyleIdx="2" presStyleCnt="19"/>
      <dgm:spPr/>
    </dgm:pt>
    <dgm:pt modelId="{1D1232F5-6ED2-784A-9B0F-F3ACF95632FF}" type="pres">
      <dgm:prSet presAssocID="{B53A3811-9E39-1541-A376-90B521EE18A2}" presName="Accent5" presStyleLbl="node1" presStyleIdx="3" presStyleCnt="19"/>
      <dgm:spPr/>
    </dgm:pt>
    <dgm:pt modelId="{26907887-1054-784C-AD5E-8D7B477EBE7E}" type="pres">
      <dgm:prSet presAssocID="{B53A3811-9E39-1541-A376-90B521EE18A2}" presName="Accent6" presStyleLbl="node1" presStyleIdx="4" presStyleCnt="19"/>
      <dgm:spPr/>
    </dgm:pt>
    <dgm:pt modelId="{E4BE1553-32AB-B74E-B430-F06AD541B811}" type="pres">
      <dgm:prSet presAssocID="{70C4C130-FFFE-C247-8571-B6B3C8F93ACE}" presName="Child1" presStyleLbl="node1" presStyleIdx="5" presStyleCnt="19">
        <dgm:presLayoutVars>
          <dgm:chMax val="0"/>
          <dgm:chPref val="0"/>
        </dgm:presLayoutVars>
      </dgm:prSet>
      <dgm:spPr/>
      <dgm:t>
        <a:bodyPr/>
        <a:lstStyle/>
        <a:p>
          <a:endParaRPr lang="en-US"/>
        </a:p>
      </dgm:t>
    </dgm:pt>
    <dgm:pt modelId="{345B719F-37EA-B64B-A286-F0B027A2EB5C}" type="pres">
      <dgm:prSet presAssocID="{70C4C130-FFFE-C247-8571-B6B3C8F93ACE}" presName="Accent7" presStyleCnt="0"/>
      <dgm:spPr/>
    </dgm:pt>
    <dgm:pt modelId="{886AA81F-CB55-5043-B9E2-9E9F79DC3C7C}" type="pres">
      <dgm:prSet presAssocID="{70C4C130-FFFE-C247-8571-B6B3C8F93ACE}" presName="AccentHold1" presStyleLbl="node1" presStyleIdx="6" presStyleCnt="19"/>
      <dgm:spPr/>
    </dgm:pt>
    <dgm:pt modelId="{A889F2C5-18BD-9F4E-99A6-4E6AB43AB911}" type="pres">
      <dgm:prSet presAssocID="{70C4C130-FFFE-C247-8571-B6B3C8F93ACE}" presName="Accent8" presStyleCnt="0"/>
      <dgm:spPr/>
    </dgm:pt>
    <dgm:pt modelId="{0BF64554-A625-7D49-89A0-18BBB23E28EF}" type="pres">
      <dgm:prSet presAssocID="{70C4C130-FFFE-C247-8571-B6B3C8F93ACE}" presName="AccentHold2" presStyleLbl="node1" presStyleIdx="7" presStyleCnt="19"/>
      <dgm:spPr/>
    </dgm:pt>
    <dgm:pt modelId="{F0551B77-91A5-2646-BCB6-6A35CB5440B3}" type="pres">
      <dgm:prSet presAssocID="{4BA46653-8EBE-4044-8392-70E4F70054BE}" presName="Child2" presStyleLbl="node1" presStyleIdx="8" presStyleCnt="19">
        <dgm:presLayoutVars>
          <dgm:chMax val="0"/>
          <dgm:chPref val="0"/>
        </dgm:presLayoutVars>
      </dgm:prSet>
      <dgm:spPr/>
      <dgm:t>
        <a:bodyPr/>
        <a:lstStyle/>
        <a:p>
          <a:endParaRPr lang="en-US"/>
        </a:p>
      </dgm:t>
    </dgm:pt>
    <dgm:pt modelId="{5DDAABC7-1A01-7F46-95B6-0A2D845C2BD5}" type="pres">
      <dgm:prSet presAssocID="{4BA46653-8EBE-4044-8392-70E4F70054BE}" presName="Accent9" presStyleCnt="0"/>
      <dgm:spPr/>
    </dgm:pt>
    <dgm:pt modelId="{EECBB4B7-C0FA-EB42-8EEC-0740BB84CF08}" type="pres">
      <dgm:prSet presAssocID="{4BA46653-8EBE-4044-8392-70E4F70054BE}" presName="AccentHold1" presStyleLbl="node1" presStyleIdx="9" presStyleCnt="19"/>
      <dgm:spPr/>
    </dgm:pt>
    <dgm:pt modelId="{C63FABBD-B0E3-0941-9565-07170615615C}" type="pres">
      <dgm:prSet presAssocID="{4BA46653-8EBE-4044-8392-70E4F70054BE}" presName="Accent10" presStyleCnt="0"/>
      <dgm:spPr/>
    </dgm:pt>
    <dgm:pt modelId="{0908645E-E2C3-7B43-89F5-0CB36B087F17}" type="pres">
      <dgm:prSet presAssocID="{4BA46653-8EBE-4044-8392-70E4F70054BE}" presName="AccentHold2" presStyleLbl="node1" presStyleIdx="10" presStyleCnt="19"/>
      <dgm:spPr/>
    </dgm:pt>
    <dgm:pt modelId="{FAFC4759-ED7D-AC45-99B8-12CDCEA4554C}" type="pres">
      <dgm:prSet presAssocID="{4BA46653-8EBE-4044-8392-70E4F70054BE}" presName="Accent11" presStyleCnt="0"/>
      <dgm:spPr/>
    </dgm:pt>
    <dgm:pt modelId="{42B37C3E-C63D-7745-A5B1-6D1CAA30CB37}" type="pres">
      <dgm:prSet presAssocID="{4BA46653-8EBE-4044-8392-70E4F70054BE}" presName="AccentHold3" presStyleLbl="node1" presStyleIdx="11" presStyleCnt="19"/>
      <dgm:spPr/>
    </dgm:pt>
    <dgm:pt modelId="{81E158C1-1001-6149-9C13-BFF74C8F72D1}" type="pres">
      <dgm:prSet presAssocID="{5551DAA5-7FC0-5744-8B23-44D1302FD94C}" presName="Child3" presStyleLbl="node1" presStyleIdx="12" presStyleCnt="19">
        <dgm:presLayoutVars>
          <dgm:chMax val="0"/>
          <dgm:chPref val="0"/>
        </dgm:presLayoutVars>
      </dgm:prSet>
      <dgm:spPr/>
      <dgm:t>
        <a:bodyPr/>
        <a:lstStyle/>
        <a:p>
          <a:endParaRPr lang="en-US"/>
        </a:p>
      </dgm:t>
    </dgm:pt>
    <dgm:pt modelId="{C47AAA7F-0CE5-DE46-9739-469CCF8B9CAC}" type="pres">
      <dgm:prSet presAssocID="{5551DAA5-7FC0-5744-8B23-44D1302FD94C}" presName="Accent12" presStyleCnt="0"/>
      <dgm:spPr/>
    </dgm:pt>
    <dgm:pt modelId="{34F20AB3-25F2-C648-B362-3A1C327A0781}" type="pres">
      <dgm:prSet presAssocID="{5551DAA5-7FC0-5744-8B23-44D1302FD94C}" presName="AccentHold1" presStyleLbl="node1" presStyleIdx="13" presStyleCnt="19"/>
      <dgm:spPr/>
    </dgm:pt>
    <dgm:pt modelId="{9481F3E2-3AC1-B34D-A0B8-AB2630494366}" type="pres">
      <dgm:prSet presAssocID="{7DE5CFBF-2155-6243-9253-8D4C4A334FB6}" presName="Child4" presStyleLbl="node1" presStyleIdx="14" presStyleCnt="19">
        <dgm:presLayoutVars>
          <dgm:chMax val="0"/>
          <dgm:chPref val="0"/>
        </dgm:presLayoutVars>
      </dgm:prSet>
      <dgm:spPr/>
      <dgm:t>
        <a:bodyPr/>
        <a:lstStyle/>
        <a:p>
          <a:endParaRPr lang="en-US"/>
        </a:p>
      </dgm:t>
    </dgm:pt>
    <dgm:pt modelId="{D7B5DBFE-2F83-764B-B717-E88B19478A97}" type="pres">
      <dgm:prSet presAssocID="{7DE5CFBF-2155-6243-9253-8D4C4A334FB6}" presName="Accent13" presStyleCnt="0"/>
      <dgm:spPr/>
    </dgm:pt>
    <dgm:pt modelId="{0419A421-4854-6E4F-881E-92C2A808CBE7}" type="pres">
      <dgm:prSet presAssocID="{7DE5CFBF-2155-6243-9253-8D4C4A334FB6}" presName="AccentHold1" presStyleLbl="node1" presStyleIdx="15" presStyleCnt="19"/>
      <dgm:spPr/>
    </dgm:pt>
    <dgm:pt modelId="{50726EB7-AEBE-5049-A880-5319E7B555ED}" type="pres">
      <dgm:prSet presAssocID="{052F885C-D8BE-0E47-B51E-E6F5732719D6}" presName="Child5" presStyleLbl="node1" presStyleIdx="16" presStyleCnt="19">
        <dgm:presLayoutVars>
          <dgm:chMax val="0"/>
          <dgm:chPref val="0"/>
        </dgm:presLayoutVars>
      </dgm:prSet>
      <dgm:spPr/>
      <dgm:t>
        <a:bodyPr/>
        <a:lstStyle/>
        <a:p>
          <a:endParaRPr lang="en-US"/>
        </a:p>
      </dgm:t>
    </dgm:pt>
    <dgm:pt modelId="{29515809-3FEA-7347-9D9C-B5D47AF5D3F6}" type="pres">
      <dgm:prSet presAssocID="{052F885C-D8BE-0E47-B51E-E6F5732719D6}" presName="Accent15" presStyleCnt="0"/>
      <dgm:spPr/>
    </dgm:pt>
    <dgm:pt modelId="{431C6FF0-73E8-664F-9DB2-E1809CE5F657}" type="pres">
      <dgm:prSet presAssocID="{052F885C-D8BE-0E47-B51E-E6F5732719D6}" presName="AccentHold2" presStyleLbl="node1" presStyleIdx="17" presStyleCnt="19"/>
      <dgm:spPr/>
    </dgm:pt>
    <dgm:pt modelId="{B5899B76-9974-0D4F-BE12-5BDA06378DBB}" type="pres">
      <dgm:prSet presAssocID="{052F885C-D8BE-0E47-B51E-E6F5732719D6}" presName="Accent16" presStyleCnt="0"/>
      <dgm:spPr/>
    </dgm:pt>
    <dgm:pt modelId="{0953BE66-B596-F24F-9C8A-AF851A25ED15}" type="pres">
      <dgm:prSet presAssocID="{052F885C-D8BE-0E47-B51E-E6F5732719D6}" presName="AccentHold3" presStyleLbl="node1" presStyleIdx="18" presStyleCnt="19"/>
      <dgm:spPr/>
    </dgm:pt>
  </dgm:ptLst>
  <dgm:cxnLst>
    <dgm:cxn modelId="{BFDDFFE3-0F2C-BE4E-BC85-479061F8DAA3}" srcId="{B53A3811-9E39-1541-A376-90B521EE18A2}" destId="{335D7BC8-FF82-DE4F-93FB-13B8FF2945F6}" srcOrd="6" destOrd="0" parTransId="{65E22992-48C2-6743-B21F-50C6F87BA0B0}" sibTransId="{91752955-CA8D-5B49-93E7-3D3FA153ED22}"/>
    <dgm:cxn modelId="{E91C419A-29BE-464D-8AB0-6B1E5A44EE68}" srcId="{B53A3811-9E39-1541-A376-90B521EE18A2}" destId="{5551DAA5-7FC0-5744-8B23-44D1302FD94C}" srcOrd="2" destOrd="0" parTransId="{975B2927-C572-604B-B980-D9A194DD14C3}" sibTransId="{C9EAD21E-FE46-AB48-8789-E0C0192EDDE7}"/>
    <dgm:cxn modelId="{25922405-2695-6C43-89F6-614CE47552B2}" srcId="{B53A3811-9E39-1541-A376-90B521EE18A2}" destId="{70C4C130-FFFE-C247-8571-B6B3C8F93ACE}" srcOrd="0" destOrd="0" parTransId="{70F64433-913B-9948-885E-3E6FD05510DC}" sibTransId="{9A4CEA22-5D9F-DB41-A967-C85DF68221A0}"/>
    <dgm:cxn modelId="{99A422CC-E2C7-477D-9805-4EA69F497CF1}" type="presOf" srcId="{B53A3811-9E39-1541-A376-90B521EE18A2}" destId="{B88B0EF6-FF56-6747-9756-F4E23E71D103}" srcOrd="0" destOrd="0" presId="urn:microsoft.com/office/officeart/2009/3/layout/CircleRelationship"/>
    <dgm:cxn modelId="{0F4E4594-C82F-E946-B2DA-56B9FFE05B3B}" srcId="{B53A3811-9E39-1541-A376-90B521EE18A2}" destId="{2F89BD63-9401-8840-A978-AA4295011417}" srcOrd="5" destOrd="0" parTransId="{3D6D0730-00B6-0C47-89B3-1F731DE940E9}" sibTransId="{09F3B21E-E9A8-3D47-B37C-FBEF47F449FD}"/>
    <dgm:cxn modelId="{0933E5A1-ECC2-AA4E-843B-D713AA1B9841}" srcId="{B53A3811-9E39-1541-A376-90B521EE18A2}" destId="{052F885C-D8BE-0E47-B51E-E6F5732719D6}" srcOrd="4" destOrd="0" parTransId="{036FA915-AA59-DF46-9143-1BC5678C3871}" sibTransId="{E7EBB481-B49F-1347-B63A-CCB83945B26B}"/>
    <dgm:cxn modelId="{0A6A8DF4-778F-4241-B6FA-7CE882D89372}" type="presOf" srcId="{70C4C130-FFFE-C247-8571-B6B3C8F93ACE}" destId="{E4BE1553-32AB-B74E-B430-F06AD541B811}" srcOrd="0" destOrd="0" presId="urn:microsoft.com/office/officeart/2009/3/layout/CircleRelationship"/>
    <dgm:cxn modelId="{6A1467BF-2462-4B29-9DD5-80983220880A}" type="presOf" srcId="{7DE5CFBF-2155-6243-9253-8D4C4A334FB6}" destId="{9481F3E2-3AC1-B34D-A0B8-AB2630494366}" srcOrd="0" destOrd="0" presId="urn:microsoft.com/office/officeart/2009/3/layout/CircleRelationship"/>
    <dgm:cxn modelId="{7312921F-CB73-4BA4-8715-346B137EAD58}" type="presOf" srcId="{CE8C1223-957E-0148-B887-AF5E632CB248}" destId="{461F863B-60DD-274D-8A2E-5EBA3C2B605F}" srcOrd="0" destOrd="0" presId="urn:microsoft.com/office/officeart/2009/3/layout/CircleRelationship"/>
    <dgm:cxn modelId="{C6F9FBF0-93B6-E44A-8653-8A356874A4F2}" srcId="{B53A3811-9E39-1541-A376-90B521EE18A2}" destId="{4BA46653-8EBE-4044-8392-70E4F70054BE}" srcOrd="1" destOrd="0" parTransId="{8FA23807-3209-3D40-A1EE-E82074ACACE1}" sibTransId="{B414EB3E-AFBC-3240-8E95-4FFF67DCC984}"/>
    <dgm:cxn modelId="{AFB06C89-1B58-49D2-B7FB-5A2D29FDFA26}" type="presOf" srcId="{4BA46653-8EBE-4044-8392-70E4F70054BE}" destId="{F0551B77-91A5-2646-BCB6-6A35CB5440B3}" srcOrd="0" destOrd="0" presId="urn:microsoft.com/office/officeart/2009/3/layout/CircleRelationship"/>
    <dgm:cxn modelId="{8F34B7CF-DC60-F943-A1F9-A9DB788AF885}" srcId="{CE8C1223-957E-0148-B887-AF5E632CB248}" destId="{B53A3811-9E39-1541-A376-90B521EE18A2}" srcOrd="0" destOrd="0" parTransId="{CE2AC7D1-6936-1C4F-9D98-B91604694CEA}" sibTransId="{23A715E3-095A-414D-AFD7-5A35E61CF016}"/>
    <dgm:cxn modelId="{EB0B819E-C3CF-44AC-BB8F-091A6B5DD91C}" type="presOf" srcId="{052F885C-D8BE-0E47-B51E-E6F5732719D6}" destId="{50726EB7-AEBE-5049-A880-5319E7B555ED}" srcOrd="0" destOrd="0" presId="urn:microsoft.com/office/officeart/2009/3/layout/CircleRelationship"/>
    <dgm:cxn modelId="{0F342C7C-0009-0046-9532-147674627B1E}" srcId="{B53A3811-9E39-1541-A376-90B521EE18A2}" destId="{7DE5CFBF-2155-6243-9253-8D4C4A334FB6}" srcOrd="3" destOrd="0" parTransId="{4F664787-6656-1B42-9B26-2228B7449386}" sibTransId="{760B9B28-9C9D-D743-8B0E-221F0C704EAA}"/>
    <dgm:cxn modelId="{5C07A688-2E99-4EE1-8EA0-E8D25C49AC90}" type="presOf" srcId="{5551DAA5-7FC0-5744-8B23-44D1302FD94C}" destId="{81E158C1-1001-6149-9C13-BFF74C8F72D1}" srcOrd="0" destOrd="0" presId="urn:microsoft.com/office/officeart/2009/3/layout/CircleRelationship"/>
    <dgm:cxn modelId="{AF7DD231-48A7-47AF-8CEF-81AFFDC76BB3}" type="presParOf" srcId="{461F863B-60DD-274D-8A2E-5EBA3C2B605F}" destId="{B88B0EF6-FF56-6747-9756-F4E23E71D103}" srcOrd="0" destOrd="0" presId="urn:microsoft.com/office/officeart/2009/3/layout/CircleRelationship"/>
    <dgm:cxn modelId="{51A8A032-ADD8-40D3-8D40-B39A86B608A1}" type="presParOf" srcId="{461F863B-60DD-274D-8A2E-5EBA3C2B605F}" destId="{35F091C9-5C0F-A94B-B360-AA5C6545B4B5}" srcOrd="1" destOrd="0" presId="urn:microsoft.com/office/officeart/2009/3/layout/CircleRelationship"/>
    <dgm:cxn modelId="{A38A6B88-2BF6-4101-BAE7-6D0C1BA7095E}" type="presParOf" srcId="{461F863B-60DD-274D-8A2E-5EBA3C2B605F}" destId="{4AB2438D-241A-6B40-A724-4B6E5407576F}" srcOrd="2" destOrd="0" presId="urn:microsoft.com/office/officeart/2009/3/layout/CircleRelationship"/>
    <dgm:cxn modelId="{4CD9287C-5D21-4015-9344-0D689F78AD47}" type="presParOf" srcId="{461F863B-60DD-274D-8A2E-5EBA3C2B605F}" destId="{A41B1662-B120-0E40-B67F-B2B111A21122}" srcOrd="3" destOrd="0" presId="urn:microsoft.com/office/officeart/2009/3/layout/CircleRelationship"/>
    <dgm:cxn modelId="{709B59A2-48E9-4AEE-96F5-E6B05DD1105E}" type="presParOf" srcId="{461F863B-60DD-274D-8A2E-5EBA3C2B605F}" destId="{1D1232F5-6ED2-784A-9B0F-F3ACF95632FF}" srcOrd="4" destOrd="0" presId="urn:microsoft.com/office/officeart/2009/3/layout/CircleRelationship"/>
    <dgm:cxn modelId="{1EC63F08-9140-44D4-BFBD-F02D5FB0834A}" type="presParOf" srcId="{461F863B-60DD-274D-8A2E-5EBA3C2B605F}" destId="{26907887-1054-784C-AD5E-8D7B477EBE7E}" srcOrd="5" destOrd="0" presId="urn:microsoft.com/office/officeart/2009/3/layout/CircleRelationship"/>
    <dgm:cxn modelId="{55A67D1E-8FF0-441D-B9EA-E906DA1E02E1}" type="presParOf" srcId="{461F863B-60DD-274D-8A2E-5EBA3C2B605F}" destId="{E4BE1553-32AB-B74E-B430-F06AD541B811}" srcOrd="6" destOrd="0" presId="urn:microsoft.com/office/officeart/2009/3/layout/CircleRelationship"/>
    <dgm:cxn modelId="{55496514-0559-443D-AD15-F67B0700CA88}" type="presParOf" srcId="{461F863B-60DD-274D-8A2E-5EBA3C2B605F}" destId="{345B719F-37EA-B64B-A286-F0B027A2EB5C}" srcOrd="7" destOrd="0" presId="urn:microsoft.com/office/officeart/2009/3/layout/CircleRelationship"/>
    <dgm:cxn modelId="{37025870-D6E8-41B5-81D8-031819255B96}" type="presParOf" srcId="{345B719F-37EA-B64B-A286-F0B027A2EB5C}" destId="{886AA81F-CB55-5043-B9E2-9E9F79DC3C7C}" srcOrd="0" destOrd="0" presId="urn:microsoft.com/office/officeart/2009/3/layout/CircleRelationship"/>
    <dgm:cxn modelId="{2A895105-E302-4A30-AE9A-0998F760A7AC}" type="presParOf" srcId="{461F863B-60DD-274D-8A2E-5EBA3C2B605F}" destId="{A889F2C5-18BD-9F4E-99A6-4E6AB43AB911}" srcOrd="8" destOrd="0" presId="urn:microsoft.com/office/officeart/2009/3/layout/CircleRelationship"/>
    <dgm:cxn modelId="{6F568425-F719-4897-97EB-4E19C2F5A6A5}" type="presParOf" srcId="{A889F2C5-18BD-9F4E-99A6-4E6AB43AB911}" destId="{0BF64554-A625-7D49-89A0-18BBB23E28EF}" srcOrd="0" destOrd="0" presId="urn:microsoft.com/office/officeart/2009/3/layout/CircleRelationship"/>
    <dgm:cxn modelId="{7E88C4B3-1ACC-4010-8B0F-E234D3158960}" type="presParOf" srcId="{461F863B-60DD-274D-8A2E-5EBA3C2B605F}" destId="{F0551B77-91A5-2646-BCB6-6A35CB5440B3}" srcOrd="9" destOrd="0" presId="urn:microsoft.com/office/officeart/2009/3/layout/CircleRelationship"/>
    <dgm:cxn modelId="{CF383895-7BE3-4A0B-8926-32BC7F077622}" type="presParOf" srcId="{461F863B-60DD-274D-8A2E-5EBA3C2B605F}" destId="{5DDAABC7-1A01-7F46-95B6-0A2D845C2BD5}" srcOrd="10" destOrd="0" presId="urn:microsoft.com/office/officeart/2009/3/layout/CircleRelationship"/>
    <dgm:cxn modelId="{A7C2C590-8212-4924-9C6A-901BAE2FB32D}" type="presParOf" srcId="{5DDAABC7-1A01-7F46-95B6-0A2D845C2BD5}" destId="{EECBB4B7-C0FA-EB42-8EEC-0740BB84CF08}" srcOrd="0" destOrd="0" presId="urn:microsoft.com/office/officeart/2009/3/layout/CircleRelationship"/>
    <dgm:cxn modelId="{ADAC6DB1-D12B-4F4E-AE7B-368CB4B66A62}" type="presParOf" srcId="{461F863B-60DD-274D-8A2E-5EBA3C2B605F}" destId="{C63FABBD-B0E3-0941-9565-07170615615C}" srcOrd="11" destOrd="0" presId="urn:microsoft.com/office/officeart/2009/3/layout/CircleRelationship"/>
    <dgm:cxn modelId="{39EA5D96-33FE-42F5-A0CC-158389A3F514}" type="presParOf" srcId="{C63FABBD-B0E3-0941-9565-07170615615C}" destId="{0908645E-E2C3-7B43-89F5-0CB36B087F17}" srcOrd="0" destOrd="0" presId="urn:microsoft.com/office/officeart/2009/3/layout/CircleRelationship"/>
    <dgm:cxn modelId="{2FAD9D90-9CBA-4488-9A06-249CB58E9960}" type="presParOf" srcId="{461F863B-60DD-274D-8A2E-5EBA3C2B605F}" destId="{FAFC4759-ED7D-AC45-99B8-12CDCEA4554C}" srcOrd="12" destOrd="0" presId="urn:microsoft.com/office/officeart/2009/3/layout/CircleRelationship"/>
    <dgm:cxn modelId="{7D189DB6-ECB2-4A91-9C39-D77EDB86F73E}" type="presParOf" srcId="{FAFC4759-ED7D-AC45-99B8-12CDCEA4554C}" destId="{42B37C3E-C63D-7745-A5B1-6D1CAA30CB37}" srcOrd="0" destOrd="0" presId="urn:microsoft.com/office/officeart/2009/3/layout/CircleRelationship"/>
    <dgm:cxn modelId="{361FAF3C-92D4-4BC1-9B4A-5183514105C6}" type="presParOf" srcId="{461F863B-60DD-274D-8A2E-5EBA3C2B605F}" destId="{81E158C1-1001-6149-9C13-BFF74C8F72D1}" srcOrd="13" destOrd="0" presId="urn:microsoft.com/office/officeart/2009/3/layout/CircleRelationship"/>
    <dgm:cxn modelId="{1B5BA04D-5DC3-459E-9DE1-9D0E29B0E39A}" type="presParOf" srcId="{461F863B-60DD-274D-8A2E-5EBA3C2B605F}" destId="{C47AAA7F-0CE5-DE46-9739-469CCF8B9CAC}" srcOrd="14" destOrd="0" presId="urn:microsoft.com/office/officeart/2009/3/layout/CircleRelationship"/>
    <dgm:cxn modelId="{66D726A7-F2C4-4064-92CF-E997DAC887F9}" type="presParOf" srcId="{C47AAA7F-0CE5-DE46-9739-469CCF8B9CAC}" destId="{34F20AB3-25F2-C648-B362-3A1C327A0781}" srcOrd="0" destOrd="0" presId="urn:microsoft.com/office/officeart/2009/3/layout/CircleRelationship"/>
    <dgm:cxn modelId="{AA20112F-79AB-47C7-B8B8-191973B071F7}" type="presParOf" srcId="{461F863B-60DD-274D-8A2E-5EBA3C2B605F}" destId="{9481F3E2-3AC1-B34D-A0B8-AB2630494366}" srcOrd="15" destOrd="0" presId="urn:microsoft.com/office/officeart/2009/3/layout/CircleRelationship"/>
    <dgm:cxn modelId="{E4185148-DD7A-445F-A142-8083B70F2BE0}" type="presParOf" srcId="{461F863B-60DD-274D-8A2E-5EBA3C2B605F}" destId="{D7B5DBFE-2F83-764B-B717-E88B19478A97}" srcOrd="16" destOrd="0" presId="urn:microsoft.com/office/officeart/2009/3/layout/CircleRelationship"/>
    <dgm:cxn modelId="{9E2B00D4-2880-4768-BD65-7B0B8A6EC2E1}" type="presParOf" srcId="{D7B5DBFE-2F83-764B-B717-E88B19478A97}" destId="{0419A421-4854-6E4F-881E-92C2A808CBE7}" srcOrd="0" destOrd="0" presId="urn:microsoft.com/office/officeart/2009/3/layout/CircleRelationship"/>
    <dgm:cxn modelId="{3E053872-78EF-4544-8082-38083C396CBB}" type="presParOf" srcId="{461F863B-60DD-274D-8A2E-5EBA3C2B605F}" destId="{50726EB7-AEBE-5049-A880-5319E7B555ED}" srcOrd="17" destOrd="0" presId="urn:microsoft.com/office/officeart/2009/3/layout/CircleRelationship"/>
    <dgm:cxn modelId="{D759BB4B-8DAA-4E19-8808-FFF17B44474E}" type="presParOf" srcId="{461F863B-60DD-274D-8A2E-5EBA3C2B605F}" destId="{29515809-3FEA-7347-9D9C-B5D47AF5D3F6}" srcOrd="18" destOrd="0" presId="urn:microsoft.com/office/officeart/2009/3/layout/CircleRelationship"/>
    <dgm:cxn modelId="{DBF1DA2C-5F32-4682-9421-A1F709002018}" type="presParOf" srcId="{29515809-3FEA-7347-9D9C-B5D47AF5D3F6}" destId="{431C6FF0-73E8-664F-9DB2-E1809CE5F657}" srcOrd="0" destOrd="0" presId="urn:microsoft.com/office/officeart/2009/3/layout/CircleRelationship"/>
    <dgm:cxn modelId="{03FC40CD-202C-473C-8209-F654FB2CB28E}" type="presParOf" srcId="{461F863B-60DD-274D-8A2E-5EBA3C2B605F}" destId="{B5899B76-9974-0D4F-BE12-5BDA06378DBB}" srcOrd="19" destOrd="0" presId="urn:microsoft.com/office/officeart/2009/3/layout/CircleRelationship"/>
    <dgm:cxn modelId="{F96EB0C4-5758-4232-8CE6-50869B9464FB}" type="presParOf" srcId="{B5899B76-9974-0D4F-BE12-5BDA06378DBB}" destId="{0953BE66-B596-F24F-9C8A-AF851A25ED1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C445C-A0E9-4D81-8BAC-D5DD5AEEBDEC}">
      <dsp:nvSpPr>
        <dsp:cNvPr id="0" name=""/>
        <dsp:cNvSpPr/>
      </dsp:nvSpPr>
      <dsp:spPr>
        <a:xfrm>
          <a:off x="250497" y="13148"/>
          <a:ext cx="4807686" cy="4807686"/>
        </a:xfrm>
        <a:prstGeom prst="ellipse">
          <a:avLst/>
        </a:prstGeom>
        <a:solidFill>
          <a:schemeClr val="accent6">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2133600">
            <a:lnSpc>
              <a:spcPct val="90000"/>
            </a:lnSpc>
            <a:spcBef>
              <a:spcPct val="0"/>
            </a:spcBef>
            <a:spcAft>
              <a:spcPct val="35000"/>
            </a:spcAft>
          </a:pPr>
          <a:r>
            <a:rPr lang="en-US" sz="4800" kern="1200" dirty="0" smtClean="0"/>
            <a:t>Career Readiness</a:t>
          </a:r>
          <a:endParaRPr lang="en-US" sz="4800" kern="1200" dirty="0"/>
        </a:p>
      </dsp:txBody>
      <dsp:txXfrm>
        <a:off x="921840" y="580077"/>
        <a:ext cx="2771999" cy="3673827"/>
      </dsp:txXfrm>
    </dsp:sp>
    <dsp:sp modelId="{58FA5C85-B582-4612-B195-82B21B54A0D8}">
      <dsp:nvSpPr>
        <dsp:cNvPr id="0" name=""/>
        <dsp:cNvSpPr/>
      </dsp:nvSpPr>
      <dsp:spPr>
        <a:xfrm>
          <a:off x="3715496" y="13148"/>
          <a:ext cx="4807686" cy="4807686"/>
        </a:xfrm>
        <a:prstGeom prst="ellipse">
          <a:avLst/>
        </a:prstGeom>
        <a:solidFill>
          <a:schemeClr val="accent6">
            <a:shade val="80000"/>
            <a:alpha val="50000"/>
            <a:hueOff val="2"/>
            <a:satOff val="-943"/>
            <a:lumOff val="4459"/>
            <a:alphaOff val="3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2133600">
            <a:lnSpc>
              <a:spcPct val="90000"/>
            </a:lnSpc>
            <a:spcBef>
              <a:spcPct val="0"/>
            </a:spcBef>
            <a:spcAft>
              <a:spcPct val="35000"/>
            </a:spcAft>
          </a:pPr>
          <a:r>
            <a:rPr lang="en-US" sz="4800" kern="1200" dirty="0" smtClean="0"/>
            <a:t>College Readiness</a:t>
          </a:r>
          <a:endParaRPr lang="en-US" sz="4800" kern="1200" dirty="0"/>
        </a:p>
      </dsp:txBody>
      <dsp:txXfrm>
        <a:off x="5079839" y="580077"/>
        <a:ext cx="2771999" cy="3673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10000" cy="457200"/>
          </a:xfrm>
          <a:prstGeom prst="rect">
            <a:avLst/>
          </a:prstGeom>
        </p:spPr>
        <p:txBody>
          <a:bodyPr vert="horz" lIns="91440" tIns="45720" rIns="91440" bIns="45720" rtlCol="0"/>
          <a:lstStyle>
            <a:lvl1pPr algn="l">
              <a:defRPr sz="1200"/>
            </a:lvl1pPr>
          </a:lstStyle>
          <a:p>
            <a:r>
              <a:rPr lang="en-US" b="1" i="1" dirty="0" smtClean="0"/>
              <a:t>College and Career Readiness Standards Overview</a:t>
            </a:r>
            <a:endParaRPr lang="en-US" b="1" i="1"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6096000" cy="457200"/>
          </a:xfrm>
          <a:prstGeom prst="rect">
            <a:avLst/>
          </a:prstGeom>
        </p:spPr>
        <p:txBody>
          <a:bodyPr vert="horz" lIns="91440" tIns="45720" rIns="91440" bIns="45720" rtlCol="0" anchor="b"/>
          <a:lstStyle>
            <a:lvl1pPr algn="l">
              <a:defRPr sz="1200"/>
            </a:lvl1pPr>
          </a:lstStyle>
          <a:p>
            <a:r>
              <a:rPr lang="en-US" sz="900" dirty="0"/>
              <a:t>Provided by: Education Service Center Region 11, 3001 North Freeway, Fort Worth, Texas 76106 </a:t>
            </a:r>
            <a:r>
              <a:rPr lang="en-US" sz="900" dirty="0">
                <a:sym typeface="Wingdings"/>
              </a:rPr>
              <a:t> www.esc11.net </a:t>
            </a:r>
            <a:endParaRPr lang="en-US" sz="900" dirty="0"/>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F8CFC8A8-A961-426F-A15B-49C9F64390B0}" type="slidenum">
              <a:rPr lang="en-US" smtClean="0"/>
              <a:t>‹#›</a:t>
            </a:fld>
            <a:endParaRPr lang="en-US"/>
          </a:p>
        </p:txBody>
      </p:sp>
    </p:spTree>
    <p:extLst>
      <p:ext uri="{BB962C8B-B14F-4D97-AF65-F5344CB8AC3E}">
        <p14:creationId xmlns:p14="http://schemas.microsoft.com/office/powerpoint/2010/main" val="867780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F3613-AFBD-4F36-A3A3-A7DF736BB678}" type="datetimeFigureOut">
              <a:rPr lang="en-US" smtClean="0"/>
              <a:t>2/12/2014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B8839-AAB3-4495-BF9F-A51A5C4C4335}" type="slidenum">
              <a:rPr lang="en-US" smtClean="0"/>
              <a:t>‹#›</a:t>
            </a:fld>
            <a:endParaRPr lang="en-US"/>
          </a:p>
        </p:txBody>
      </p:sp>
    </p:spTree>
    <p:extLst>
      <p:ext uri="{BB962C8B-B14F-4D97-AF65-F5344CB8AC3E}">
        <p14:creationId xmlns:p14="http://schemas.microsoft.com/office/powerpoint/2010/main" val="93579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academic skills and the ability to apply those skills to concrete situations in order to function in the workplace and in routine daily activities;</a:t>
            </a:r>
          </a:p>
          <a:p>
            <a:r>
              <a:rPr lang="en-US" dirty="0" smtClean="0"/>
              <a:t>•employability skills (such as critical thinking and responsibility) that are essential in any career area;</a:t>
            </a:r>
          </a:p>
          <a:p>
            <a:r>
              <a:rPr lang="en-US" dirty="0" smtClean="0"/>
              <a:t>•technical, job-specific skills related to a specific career pathway. These skills have been emphasized across numerous pieces of research and allow students to enter true career pathways that offer family-sustaining wages and opportunities for advancement.</a:t>
            </a:r>
            <a:endParaRPr lang="en-US" dirty="0"/>
          </a:p>
        </p:txBody>
      </p:sp>
      <p:sp>
        <p:nvSpPr>
          <p:cNvPr id="4" name="Slide Number Placeholder 3"/>
          <p:cNvSpPr>
            <a:spLocks noGrp="1"/>
          </p:cNvSpPr>
          <p:nvPr>
            <p:ph type="sldNum" sz="quarter" idx="10"/>
          </p:nvPr>
        </p:nvSpPr>
        <p:spPr/>
        <p:txBody>
          <a:bodyPr/>
          <a:lstStyle/>
          <a:p>
            <a:fld id="{93DB8839-AAB3-4495-BF9F-A51A5C4C4335}" type="slidenum">
              <a:rPr lang="en-US" smtClean="0"/>
              <a:t>4</a:t>
            </a:fld>
            <a:endParaRPr lang="en-US"/>
          </a:p>
        </p:txBody>
      </p:sp>
    </p:spTree>
    <p:extLst>
      <p:ext uri="{BB962C8B-B14F-4D97-AF65-F5344CB8AC3E}">
        <p14:creationId xmlns:p14="http://schemas.microsoft.com/office/powerpoint/2010/main" val="3923284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pPr defTabSz="457175">
              <a:defRPr/>
            </a:pPr>
            <a:endParaRPr lang="en-US" dirty="0" smtClean="0"/>
          </a:p>
          <a:p>
            <a:r>
              <a:rPr lang="en-US" b="1" i="0" dirty="0" smtClean="0"/>
              <a:t>Academic</a:t>
            </a:r>
            <a:r>
              <a:rPr lang="en-US" b="1" i="0" baseline="0" dirty="0" smtClean="0"/>
              <a:t> attribution refers to the student’s belief that if they work hard, they can improve their performance in a subject area (as opposed to “I’m bad at math so I should never even try to do math”).  </a:t>
            </a:r>
          </a:p>
          <a:p>
            <a:endParaRPr lang="en-US" baseline="0" dirty="0" smtClean="0"/>
          </a:p>
        </p:txBody>
      </p:sp>
      <p:sp>
        <p:nvSpPr>
          <p:cNvPr id="4" name="Slide Number Placeholder 3"/>
          <p:cNvSpPr>
            <a:spLocks noGrp="1"/>
          </p:cNvSpPr>
          <p:nvPr>
            <p:ph type="sldNum" sz="quarter" idx="10"/>
          </p:nvPr>
        </p:nvSpPr>
        <p:spPr/>
        <p:txBody>
          <a:bodyPr/>
          <a:lstStyle/>
          <a:p>
            <a:fld id="{642CD756-1B14-9A40-8F5C-5FBB43CD25B4}" type="slidenum">
              <a:rPr lang="en-US" smtClean="0"/>
              <a:pPr/>
              <a:t>15</a:t>
            </a:fld>
            <a:endParaRPr lang="en-US" dirty="0"/>
          </a:p>
        </p:txBody>
      </p:sp>
    </p:spTree>
    <p:extLst>
      <p:ext uri="{BB962C8B-B14F-4D97-AF65-F5344CB8AC3E}">
        <p14:creationId xmlns:p14="http://schemas.microsoft.com/office/powerpoint/2010/main" val="118112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pPr defTabSz="457175">
              <a:defRPr/>
            </a:pPr>
            <a:endParaRPr lang="en-US" dirty="0" smtClean="0"/>
          </a:p>
          <a:p>
            <a:r>
              <a:rPr lang="en-US" b="1" dirty="0" smtClean="0"/>
              <a:t>Academic</a:t>
            </a:r>
            <a:r>
              <a:rPr lang="en-US" b="1" baseline="0" dirty="0" smtClean="0"/>
              <a:t> value refers to the student’s belief that what they are learning in school has application beyond school, is relevant and applicable to their potential careers and their experience of the  world.</a:t>
            </a:r>
            <a:endParaRPr lang="en-US" b="1" dirty="0"/>
          </a:p>
        </p:txBody>
      </p:sp>
      <p:sp>
        <p:nvSpPr>
          <p:cNvPr id="4" name="Slide Number Placeholder 3"/>
          <p:cNvSpPr>
            <a:spLocks noGrp="1"/>
          </p:cNvSpPr>
          <p:nvPr>
            <p:ph type="sldNum" sz="quarter" idx="10"/>
          </p:nvPr>
        </p:nvSpPr>
        <p:spPr/>
        <p:txBody>
          <a:bodyPr/>
          <a:lstStyle/>
          <a:p>
            <a:fld id="{642CD756-1B14-9A40-8F5C-5FBB43CD25B4}" type="slidenum">
              <a:rPr lang="en-US" smtClean="0"/>
              <a:pPr/>
              <a:t>16</a:t>
            </a:fld>
            <a:endParaRPr lang="en-US" dirty="0"/>
          </a:p>
        </p:txBody>
      </p:sp>
    </p:spTree>
    <p:extLst>
      <p:ext uri="{BB962C8B-B14F-4D97-AF65-F5344CB8AC3E}">
        <p14:creationId xmlns:p14="http://schemas.microsoft.com/office/powerpoint/2010/main" val="118112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pPr defTabSz="457175">
              <a:defRPr/>
            </a:pPr>
            <a:endParaRPr lang="en-US" dirty="0" smtClean="0"/>
          </a:p>
          <a:p>
            <a:r>
              <a:rPr lang="en-US" b="1" dirty="0" smtClean="0"/>
              <a:t>Student</a:t>
            </a:r>
            <a:r>
              <a:rPr lang="en-US" b="1" baseline="0" dirty="0" smtClean="0"/>
              <a:t> effort refers to the student attitude that learning content knowledge requires concerted work on their part and that they are willing to demonstrate this effort in pursuit of their learning.  Student effort is directly linked to a student’s purpose for going to school. </a:t>
            </a:r>
            <a:endParaRPr lang="en-US" b="1" dirty="0"/>
          </a:p>
        </p:txBody>
      </p:sp>
      <p:sp>
        <p:nvSpPr>
          <p:cNvPr id="4" name="Slide Number Placeholder 3"/>
          <p:cNvSpPr>
            <a:spLocks noGrp="1"/>
          </p:cNvSpPr>
          <p:nvPr>
            <p:ph type="sldNum" sz="quarter" idx="10"/>
          </p:nvPr>
        </p:nvSpPr>
        <p:spPr/>
        <p:txBody>
          <a:bodyPr/>
          <a:lstStyle/>
          <a:p>
            <a:fld id="{642CD756-1B14-9A40-8F5C-5FBB43CD25B4}" type="slidenum">
              <a:rPr lang="en-US" smtClean="0"/>
              <a:pPr/>
              <a:t>17</a:t>
            </a:fld>
            <a:endParaRPr lang="en-US" dirty="0"/>
          </a:p>
        </p:txBody>
      </p:sp>
    </p:spTree>
    <p:extLst>
      <p:ext uri="{BB962C8B-B14F-4D97-AF65-F5344CB8AC3E}">
        <p14:creationId xmlns:p14="http://schemas.microsoft.com/office/powerpoint/2010/main" val="118112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pPr defTabSz="457175">
              <a:defRPr/>
            </a:pPr>
            <a:endParaRPr lang="en-US" dirty="0" smtClean="0"/>
          </a:p>
          <a:p>
            <a:r>
              <a:rPr lang="en-US" b="1" dirty="0" smtClean="0"/>
              <a:t>Structure</a:t>
            </a:r>
            <a:r>
              <a:rPr lang="en-US" b="1" baseline="0" dirty="0" smtClean="0"/>
              <a:t> of knowledge refers to the manner in which subjects are internally organized, the major themes, strands, and principles around which the individual facts are arranged and through which they are related. This structure is critical to helping students understand how knowledge relates within a discipline and also helps them draw connections between disciplines. Cross disciplinary projects are important to college and career readiness. </a:t>
            </a:r>
            <a:endParaRPr lang="en-US" b="1" dirty="0"/>
          </a:p>
        </p:txBody>
      </p:sp>
      <p:sp>
        <p:nvSpPr>
          <p:cNvPr id="4" name="Slide Number Placeholder 3"/>
          <p:cNvSpPr>
            <a:spLocks noGrp="1"/>
          </p:cNvSpPr>
          <p:nvPr>
            <p:ph type="sldNum" sz="quarter" idx="10"/>
          </p:nvPr>
        </p:nvSpPr>
        <p:spPr/>
        <p:txBody>
          <a:bodyPr/>
          <a:lstStyle/>
          <a:p>
            <a:fld id="{642CD756-1B14-9A40-8F5C-5FBB43CD25B4}" type="slidenum">
              <a:rPr lang="en-US" smtClean="0"/>
              <a:pPr/>
              <a:t>18</a:t>
            </a:fld>
            <a:endParaRPr lang="en-US" dirty="0"/>
          </a:p>
        </p:txBody>
      </p:sp>
    </p:spTree>
    <p:extLst>
      <p:ext uri="{BB962C8B-B14F-4D97-AF65-F5344CB8AC3E}">
        <p14:creationId xmlns:p14="http://schemas.microsoft.com/office/powerpoint/2010/main" val="1181122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pPr defTabSz="457175">
              <a:defRPr/>
            </a:pPr>
            <a:endParaRPr lang="en-US" dirty="0" smtClean="0"/>
          </a:p>
          <a:p>
            <a:r>
              <a:rPr lang="en-US" b="0" i="1" dirty="0" smtClean="0"/>
              <a:t>Presenters may take the</a:t>
            </a:r>
            <a:r>
              <a:rPr lang="en-US" b="0" i="1" baseline="0" dirty="0" smtClean="0"/>
              <a:t> opportunity to discuss the challenges of defining “rigor.” </a:t>
            </a:r>
          </a:p>
          <a:p>
            <a:endParaRPr lang="en-US" b="1" baseline="0" dirty="0" smtClean="0"/>
          </a:p>
          <a:p>
            <a:r>
              <a:rPr lang="en-US" b="1" dirty="0" smtClean="0"/>
              <a:t>Challenge</a:t>
            </a:r>
            <a:r>
              <a:rPr lang="en-US" b="1" baseline="0" dirty="0" smtClean="0"/>
              <a:t> level refers to the degree to which students feel challenged by the content knowledge and the work they are asked to do in the classroom. Research has revealed discrepancies in this area. It is not unusual for students to report they do not feel challenged, while their teachers assert that their students are unable to handle more difficult material or tasks.</a:t>
            </a:r>
            <a:endParaRPr lang="en-US" b="1" dirty="0"/>
          </a:p>
        </p:txBody>
      </p:sp>
      <p:sp>
        <p:nvSpPr>
          <p:cNvPr id="4" name="Slide Number Placeholder 3"/>
          <p:cNvSpPr>
            <a:spLocks noGrp="1"/>
          </p:cNvSpPr>
          <p:nvPr>
            <p:ph type="sldNum" sz="quarter" idx="10"/>
          </p:nvPr>
        </p:nvSpPr>
        <p:spPr/>
        <p:txBody>
          <a:bodyPr/>
          <a:lstStyle/>
          <a:p>
            <a:fld id="{642CD756-1B14-9A40-8F5C-5FBB43CD25B4}" type="slidenum">
              <a:rPr lang="en-US" smtClean="0"/>
              <a:pPr/>
              <a:t>19</a:t>
            </a:fld>
            <a:endParaRPr lang="en-US" dirty="0"/>
          </a:p>
        </p:txBody>
      </p:sp>
    </p:spTree>
    <p:extLst>
      <p:ext uri="{BB962C8B-B14F-4D97-AF65-F5344CB8AC3E}">
        <p14:creationId xmlns:p14="http://schemas.microsoft.com/office/powerpoint/2010/main" val="118112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pPr defTabSz="457175">
              <a:defRPr/>
            </a:pPr>
            <a:endParaRPr lang="en-US" dirty="0" smtClean="0"/>
          </a:p>
          <a:p>
            <a:r>
              <a:rPr lang="en-US" b="1" dirty="0" smtClean="0"/>
              <a:t>This</a:t>
            </a:r>
            <a:r>
              <a:rPr lang="en-US" b="1" baseline="0" dirty="0" smtClean="0"/>
              <a:t> aspect refers to the importance of providing students the opportunity to engage technology in every subject area.  Students should be very familiar and comfortable with using technology appropriately for research, presentations, data analysis, etc. The use of technology should be embedded across all disciplines. </a:t>
            </a:r>
            <a:endParaRPr lang="en-US" b="1" dirty="0"/>
          </a:p>
        </p:txBody>
      </p:sp>
      <p:sp>
        <p:nvSpPr>
          <p:cNvPr id="4" name="Slide Number Placeholder 3"/>
          <p:cNvSpPr>
            <a:spLocks noGrp="1"/>
          </p:cNvSpPr>
          <p:nvPr>
            <p:ph type="sldNum" sz="quarter" idx="10"/>
          </p:nvPr>
        </p:nvSpPr>
        <p:spPr/>
        <p:txBody>
          <a:bodyPr/>
          <a:lstStyle/>
          <a:p>
            <a:fld id="{642CD756-1B14-9A40-8F5C-5FBB43CD25B4}" type="slidenum">
              <a:rPr lang="en-US" smtClean="0"/>
              <a:pPr/>
              <a:t>20</a:t>
            </a:fld>
            <a:endParaRPr lang="en-US" dirty="0"/>
          </a:p>
        </p:txBody>
      </p:sp>
    </p:spTree>
    <p:extLst>
      <p:ext uri="{BB962C8B-B14F-4D97-AF65-F5344CB8AC3E}">
        <p14:creationId xmlns:p14="http://schemas.microsoft.com/office/powerpoint/2010/main" val="118112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pPr defTabSz="457175">
              <a:defRPr/>
            </a:pPr>
            <a:endParaRPr lang="en-US" dirty="0" smtClean="0"/>
          </a:p>
          <a:p>
            <a:r>
              <a:rPr lang="en-US" b="1" baseline="0" dirty="0" smtClean="0"/>
              <a:t>The Texas College Career Readiness Standards have been identified as the Key Content Knowledge target that schools should be teaching students. The Texas College Career Readiness Standards also engage thinking and technology skills, making them more comprehensive standards than have been used previously.</a:t>
            </a:r>
          </a:p>
          <a:p>
            <a:endParaRPr lang="en-US" b="1" baseline="0" dirty="0" smtClean="0"/>
          </a:p>
          <a:p>
            <a:r>
              <a:rPr lang="en-US" b="1" baseline="0" dirty="0" smtClean="0"/>
              <a:t>Texas College and Career Readiness Standards specifically addresses the four core and all disciplines in the cross-disciplinary standards.</a:t>
            </a:r>
          </a:p>
          <a:p>
            <a:endParaRPr lang="en-US" baseline="0" dirty="0" smtClean="0"/>
          </a:p>
        </p:txBody>
      </p:sp>
      <p:sp>
        <p:nvSpPr>
          <p:cNvPr id="4" name="Slide Number Placeholder 3"/>
          <p:cNvSpPr>
            <a:spLocks noGrp="1"/>
          </p:cNvSpPr>
          <p:nvPr>
            <p:ph type="sldNum" sz="quarter" idx="10"/>
          </p:nvPr>
        </p:nvSpPr>
        <p:spPr/>
        <p:txBody>
          <a:bodyPr/>
          <a:lstStyle/>
          <a:p>
            <a:fld id="{38482201-95EA-AA47-A200-3C0458BA9DB5}" type="slidenum">
              <a:rPr lang="en-US" smtClean="0"/>
              <a:pPr/>
              <a:t>21</a:t>
            </a:fld>
            <a:endParaRPr lang="en-US" dirty="0"/>
          </a:p>
        </p:txBody>
      </p:sp>
    </p:spTree>
    <p:extLst>
      <p:ext uri="{BB962C8B-B14F-4D97-AF65-F5344CB8AC3E}">
        <p14:creationId xmlns:p14="http://schemas.microsoft.com/office/powerpoint/2010/main" val="1967947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a:t>Directions for Presenter: Italics</a:t>
            </a:r>
          </a:p>
          <a:p>
            <a:pPr algn="r">
              <a:spcBef>
                <a:spcPct val="0"/>
              </a:spcBef>
            </a:pPr>
            <a:r>
              <a:rPr lang="en-US" b="1" dirty="0"/>
              <a:t>Information for Presenter to Convey: Bold</a:t>
            </a:r>
            <a:endParaRPr lang="en-US" i="1" dirty="0"/>
          </a:p>
          <a:p>
            <a:pPr defTabSz="457175">
              <a:defRPr/>
            </a:pPr>
            <a:r>
              <a:rPr lang="en-US" dirty="0"/>
              <a:t>Presenter’s Notes:</a:t>
            </a:r>
          </a:p>
          <a:p>
            <a:pPr defTabSz="457175">
              <a:defRPr/>
            </a:pPr>
            <a:endParaRPr lang="en-US" dirty="0"/>
          </a:p>
          <a:p>
            <a:pPr defTabSz="457175">
              <a:defRPr/>
            </a:pPr>
            <a:r>
              <a:rPr lang="en-US" b="1" dirty="0" smtClean="0"/>
              <a:t>Implementing these standards will advance the mission of preparing college and career ready students.</a:t>
            </a:r>
          </a:p>
          <a:p>
            <a:endParaRPr lang="en-US" dirty="0"/>
          </a:p>
        </p:txBody>
      </p:sp>
      <p:sp>
        <p:nvSpPr>
          <p:cNvPr id="4" name="Slide Number Placeholder 3"/>
          <p:cNvSpPr>
            <a:spLocks noGrp="1"/>
          </p:cNvSpPr>
          <p:nvPr>
            <p:ph type="sldNum" sz="quarter" idx="10"/>
          </p:nvPr>
        </p:nvSpPr>
        <p:spPr/>
        <p:txBody>
          <a:bodyPr/>
          <a:lstStyle/>
          <a:p>
            <a:fld id="{6241F043-59FF-CA4C-A49A-3C9579B847D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50947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a:t>Directions for Presenter: Italics</a:t>
            </a:r>
          </a:p>
          <a:p>
            <a:pPr algn="r">
              <a:spcBef>
                <a:spcPct val="0"/>
              </a:spcBef>
            </a:pPr>
            <a:r>
              <a:rPr lang="en-US" b="1" dirty="0"/>
              <a:t>Information for Presenter to Convey: Bold</a:t>
            </a:r>
            <a:endParaRPr lang="en-US" i="1" dirty="0"/>
          </a:p>
          <a:p>
            <a:pPr defTabSz="457175">
              <a:defRPr/>
            </a:pPr>
            <a:r>
              <a:rPr lang="en-US" dirty="0"/>
              <a:t>Presenter’s Notes:</a:t>
            </a:r>
          </a:p>
          <a:p>
            <a:pPr defTabSz="457175">
              <a:defRPr/>
            </a:pPr>
            <a:endParaRPr lang="en-US" dirty="0"/>
          </a:p>
          <a:p>
            <a:r>
              <a:rPr lang="en-US" b="1" dirty="0" smtClean="0"/>
              <a:t>These</a:t>
            </a:r>
            <a:r>
              <a:rPr lang="en-US" b="1" baseline="0" dirty="0" smtClean="0"/>
              <a:t> standards were created by secondary and postsecondary practitioners in collaboration with one another. This type of vertical collaboration has set the stage for implementation planning that includes components of the education system that have typically functioned in isolation.</a:t>
            </a:r>
            <a:endParaRPr lang="en-US" b="1" dirty="0"/>
          </a:p>
        </p:txBody>
      </p:sp>
      <p:sp>
        <p:nvSpPr>
          <p:cNvPr id="4" name="Slide Number Placeholder 3"/>
          <p:cNvSpPr>
            <a:spLocks noGrp="1"/>
          </p:cNvSpPr>
          <p:nvPr>
            <p:ph type="sldNum" sz="quarter" idx="10"/>
          </p:nvPr>
        </p:nvSpPr>
        <p:spPr/>
        <p:txBody>
          <a:bodyPr/>
          <a:lstStyle/>
          <a:p>
            <a:fld id="{6241F043-59FF-CA4C-A49A-3C9579B847D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73502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a:t>Directions for Presenter: Italics</a:t>
            </a:r>
          </a:p>
          <a:p>
            <a:pPr algn="r">
              <a:spcBef>
                <a:spcPct val="0"/>
              </a:spcBef>
            </a:pPr>
            <a:r>
              <a:rPr lang="en-US" b="1" dirty="0"/>
              <a:t>Information for Presenter to Convey: Bold</a:t>
            </a:r>
            <a:endParaRPr lang="en-US" i="1" dirty="0"/>
          </a:p>
          <a:p>
            <a:pPr defTabSz="457175">
              <a:defRPr/>
            </a:pPr>
            <a:r>
              <a:rPr lang="en-US" dirty="0"/>
              <a:t>Presenter’s Notes:</a:t>
            </a:r>
          </a:p>
          <a:p>
            <a:pPr defTabSz="457175">
              <a:defRPr/>
            </a:pPr>
            <a:endParaRPr lang="en-US" dirty="0"/>
          </a:p>
          <a:p>
            <a:r>
              <a:rPr lang="en-US" i="1" dirty="0" smtClean="0"/>
              <a:t>It is essential</a:t>
            </a:r>
            <a:r>
              <a:rPr lang="en-US" i="1" baseline="0" dirty="0" smtClean="0"/>
              <a:t> Texas schools understand the cross-disciplinary standards to create accountability with all educators. </a:t>
            </a:r>
            <a:endParaRPr lang="en-US" i="1" dirty="0"/>
          </a:p>
        </p:txBody>
      </p:sp>
      <p:sp>
        <p:nvSpPr>
          <p:cNvPr id="4" name="Slide Number Placeholder 3"/>
          <p:cNvSpPr>
            <a:spLocks noGrp="1"/>
          </p:cNvSpPr>
          <p:nvPr>
            <p:ph type="sldNum" sz="quarter" idx="10"/>
          </p:nvPr>
        </p:nvSpPr>
        <p:spPr/>
        <p:txBody>
          <a:bodyPr/>
          <a:lstStyle/>
          <a:p>
            <a:fld id="{6241F043-59FF-CA4C-A49A-3C9579B847D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0346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r>
              <a:rPr lang="en-US" dirty="0" smtClean="0"/>
              <a:t>Presenter’s Notes:</a:t>
            </a:r>
          </a:p>
          <a:p>
            <a:endParaRPr lang="en-US" dirty="0" smtClean="0"/>
          </a:p>
          <a:p>
            <a:r>
              <a:rPr lang="en-US" b="0" i="1" dirty="0" smtClean="0">
                <a:solidFill>
                  <a:schemeClr val="tx1"/>
                </a:solidFill>
              </a:rPr>
              <a:t>Specifically point out each bar graph showing Texas’ position as compared</a:t>
            </a:r>
            <a:r>
              <a:rPr lang="en-US" b="0" i="1" baseline="0" dirty="0" smtClean="0">
                <a:solidFill>
                  <a:schemeClr val="tx1"/>
                </a:solidFill>
              </a:rPr>
              <a:t> to Best-Performing State’s and the nation in the four categories.</a:t>
            </a:r>
          </a:p>
          <a:p>
            <a:endParaRPr lang="en-US" b="1" baseline="0" dirty="0" smtClean="0">
              <a:solidFill>
                <a:schemeClr val="tx1"/>
              </a:solidFill>
            </a:endParaRPr>
          </a:p>
          <a:p>
            <a:r>
              <a:rPr lang="en-US" b="1" dirty="0" smtClean="0">
                <a:solidFill>
                  <a:schemeClr val="tx1"/>
                </a:solidFill>
              </a:rPr>
              <a:t>This chart</a:t>
            </a:r>
            <a:r>
              <a:rPr lang="en-US" b="1" baseline="0" dirty="0" smtClean="0">
                <a:solidFill>
                  <a:schemeClr val="tx1"/>
                </a:solidFill>
              </a:rPr>
              <a:t> shows the t</a:t>
            </a:r>
            <a:r>
              <a:rPr lang="en-US" b="1" dirty="0" smtClean="0">
                <a:solidFill>
                  <a:schemeClr val="tx1"/>
                </a:solidFill>
              </a:rPr>
              <a:t>op</a:t>
            </a:r>
            <a:r>
              <a:rPr lang="en-US" b="1" baseline="0" dirty="0" smtClean="0">
                <a:solidFill>
                  <a:schemeClr val="tx1"/>
                </a:solidFill>
              </a:rPr>
              <a:t> performing states from left to right. </a:t>
            </a:r>
            <a:r>
              <a:rPr lang="en-US" b="1" dirty="0" smtClean="0">
                <a:solidFill>
                  <a:schemeClr val="tx1"/>
                </a:solidFill>
              </a:rPr>
              <a:t>More students are going to college, but what happens when</a:t>
            </a:r>
            <a:r>
              <a:rPr lang="en-US" b="1" baseline="0" dirty="0" smtClean="0">
                <a:solidFill>
                  <a:schemeClr val="tx1"/>
                </a:solidFill>
              </a:rPr>
              <a:t> they get there? More students are arriving unprepared and, as this slide reveals, not persisting toward degree completion.</a:t>
            </a:r>
          </a:p>
          <a:p>
            <a:endParaRPr lang="en-US" baseline="0" dirty="0" smtClean="0">
              <a:solidFill>
                <a:schemeClr val="tx1"/>
              </a:solidFill>
            </a:endParaRPr>
          </a:p>
          <a:p>
            <a:pPr defTabSz="457175">
              <a:defRPr/>
            </a:pPr>
            <a:r>
              <a:rPr lang="en-US" b="1" dirty="0"/>
              <a:t>The U.S. Department of Education states that today’s young people will need to be better educated and prepared as the US continues to move toward a knowledge/information-based economic </a:t>
            </a:r>
            <a:r>
              <a:rPr lang="en-US" b="1" dirty="0" smtClean="0"/>
              <a:t>model.</a:t>
            </a:r>
            <a:r>
              <a:rPr lang="en-US" b="1" baseline="0" dirty="0" smtClean="0"/>
              <a:t> </a:t>
            </a:r>
            <a:r>
              <a:rPr lang="en-US" b="1" baseline="0" dirty="0" smtClean="0">
                <a:solidFill>
                  <a:schemeClr val="tx1"/>
                </a:solidFill>
              </a:rPr>
              <a:t>In the past, a high school education was enough to land a job that offered stability and benefits. The current economic climate is such that completing a degree or certificate program is </a:t>
            </a:r>
            <a:r>
              <a:rPr lang="en-US" b="1" baseline="0" dirty="0" smtClean="0"/>
              <a:t>critical. </a:t>
            </a:r>
          </a:p>
          <a:p>
            <a:pPr defTabSz="457175">
              <a:defRPr/>
            </a:pPr>
            <a:endParaRPr lang="en-US" b="1" baseline="0" dirty="0" smtClean="0"/>
          </a:p>
          <a:p>
            <a:pPr defTabSz="457175">
              <a:defRPr/>
            </a:pPr>
            <a:r>
              <a:rPr lang="en-US" dirty="0">
                <a:solidFill>
                  <a:srgbClr val="000000"/>
                </a:solidFill>
                <a:latin typeface="Arial"/>
                <a:ea typeface="Osaka" charset="0"/>
                <a:cs typeface="Arial"/>
              </a:rPr>
              <a:t>Source: NCES – Common Core Data, IPEDS Residency and Migration Survey, IPEDS Enrollment Survey, IPEDS Graduation Rate Survey (2008)</a:t>
            </a:r>
          </a:p>
        </p:txBody>
      </p:sp>
      <p:sp>
        <p:nvSpPr>
          <p:cNvPr id="4" name="Slide Number Placeholder 3"/>
          <p:cNvSpPr>
            <a:spLocks noGrp="1"/>
          </p:cNvSpPr>
          <p:nvPr>
            <p:ph type="sldNum" sz="quarter" idx="10"/>
          </p:nvPr>
        </p:nvSpPr>
        <p:spPr/>
        <p:txBody>
          <a:bodyPr/>
          <a:lstStyle/>
          <a:p>
            <a:fld id="{E6F9F9DA-0729-EC49-8333-0EB10C836F7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46582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a:t>Directions for Presenter: Italics</a:t>
            </a:r>
          </a:p>
          <a:p>
            <a:pPr algn="r">
              <a:spcBef>
                <a:spcPct val="0"/>
              </a:spcBef>
            </a:pPr>
            <a:r>
              <a:rPr lang="en-US" b="1" dirty="0"/>
              <a:t>Information for Presenter to Convey: Bold</a:t>
            </a:r>
            <a:endParaRPr lang="en-US" i="1" dirty="0"/>
          </a:p>
          <a:p>
            <a:pPr defTabSz="457175">
              <a:defRPr/>
            </a:pPr>
            <a:r>
              <a:rPr lang="en-US" dirty="0"/>
              <a:t>Presenter’s Notes:</a:t>
            </a:r>
          </a:p>
          <a:p>
            <a:pPr defTabSz="457175">
              <a:defRPr/>
            </a:pPr>
            <a:endParaRPr lang="en-US" dirty="0"/>
          </a:p>
          <a:p>
            <a:r>
              <a:rPr lang="en-US" b="1" dirty="0"/>
              <a:t>A notable feature of the Texas College and Career Readiness Standards is the inclusion of Cross-Disciplinary Standards.</a:t>
            </a:r>
          </a:p>
          <a:p>
            <a:pPr marL="171441" indent="-171441">
              <a:buFont typeface="Arial"/>
              <a:buChar char="•"/>
            </a:pPr>
            <a:endParaRPr lang="en-US" b="1" dirty="0"/>
          </a:p>
          <a:p>
            <a:pPr defTabSz="457175">
              <a:defRPr/>
            </a:pPr>
            <a:r>
              <a:rPr lang="en-US" b="1" dirty="0"/>
              <a:t>Cross-Disciplinary Standards represent cognitive strategies and skills that span the subject areas and that instructors believe are critical to success in postsecondary education.</a:t>
            </a:r>
          </a:p>
          <a:p>
            <a:pPr marL="171441" indent="-171441">
              <a:buFont typeface="Arial"/>
              <a:buChar char="•"/>
            </a:pPr>
            <a:endParaRPr lang="en-US" b="1" dirty="0"/>
          </a:p>
          <a:p>
            <a:pPr defTabSz="457175">
              <a:defRPr/>
            </a:pPr>
            <a:r>
              <a:rPr lang="en-US" b="1" dirty="0"/>
              <a:t>Cross-Disciplinary Standards should always be considered in the context of challenging content, and never be viewed as skills to be taught separate from appropriate content.</a:t>
            </a:r>
          </a:p>
          <a:p>
            <a:pPr marL="0" lvl="1" defTabSz="457175">
              <a:defRPr/>
            </a:pPr>
            <a:endParaRPr lang="en-US" i="1" dirty="0"/>
          </a:p>
          <a:p>
            <a:pPr marL="0" lvl="1" defTabSz="457175">
              <a:defRPr/>
            </a:pPr>
            <a:endParaRPr lang="en-US" i="1" dirty="0"/>
          </a:p>
          <a:p>
            <a:pPr marL="0" lvl="1" defTabSz="457175">
              <a:defRPr/>
            </a:pPr>
            <a:r>
              <a:rPr lang="en-US" i="1" dirty="0"/>
              <a:t>*Performance Indicators are not part of Texas CCRS, but included as possible examples of student performance.</a:t>
            </a:r>
            <a:endParaRPr lang="en-US" i="1" dirty="0">
              <a:cs typeface="Helvetica"/>
            </a:endParaRPr>
          </a:p>
          <a:p>
            <a:endParaRPr lang="en-US" dirty="0"/>
          </a:p>
        </p:txBody>
      </p:sp>
      <p:sp>
        <p:nvSpPr>
          <p:cNvPr id="4" name="Slide Number Placeholder 3"/>
          <p:cNvSpPr>
            <a:spLocks noGrp="1"/>
          </p:cNvSpPr>
          <p:nvPr>
            <p:ph type="sldNum" sz="quarter" idx="10"/>
          </p:nvPr>
        </p:nvSpPr>
        <p:spPr/>
        <p:txBody>
          <a:bodyPr/>
          <a:lstStyle/>
          <a:p>
            <a:fld id="{38482201-95EA-AA47-A200-3C0458BA9DB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92577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a:t>Directions for Presenter: Italics</a:t>
            </a:r>
          </a:p>
          <a:p>
            <a:pPr algn="r">
              <a:spcBef>
                <a:spcPct val="0"/>
              </a:spcBef>
            </a:pPr>
            <a:r>
              <a:rPr lang="en-US" b="1" dirty="0"/>
              <a:t>Information for Presenter to Convey: Bold</a:t>
            </a:r>
            <a:endParaRPr lang="en-US" i="1" dirty="0"/>
          </a:p>
          <a:p>
            <a:pPr defTabSz="457175">
              <a:defRPr/>
            </a:pPr>
            <a:r>
              <a:rPr lang="en-US" dirty="0"/>
              <a:t>Presenter’s Notes:</a:t>
            </a:r>
          </a:p>
          <a:p>
            <a:pPr defTabSz="457175">
              <a:defRPr/>
            </a:pPr>
            <a:endParaRPr lang="en-US" dirty="0"/>
          </a:p>
          <a:p>
            <a:r>
              <a:rPr lang="en-US" b="1" dirty="0" smtClean="0"/>
              <a:t>There is a tremendous amount</a:t>
            </a:r>
            <a:r>
              <a:rPr lang="en-US" b="1" baseline="0" dirty="0" smtClean="0"/>
              <a:t> of overlap between the Four Keys and the Cross-Disc standards. </a:t>
            </a:r>
          </a:p>
          <a:p>
            <a:endParaRPr lang="en-US" b="1" baseline="0" dirty="0" smtClean="0"/>
          </a:p>
          <a:p>
            <a:r>
              <a:rPr lang="en-US" b="1" baseline="0" dirty="0" smtClean="0"/>
              <a:t>I. A, B &amp; C align to the Key Cognitive Strategies</a:t>
            </a:r>
          </a:p>
          <a:p>
            <a:r>
              <a:rPr lang="en-US" b="1" baseline="0" dirty="0" smtClean="0"/>
              <a:t>I. D, E &amp; F align to the Key Learning Skills and Techniques</a:t>
            </a:r>
          </a:p>
          <a:p>
            <a:pPr defTabSz="457175">
              <a:defRPr/>
            </a:pPr>
            <a:r>
              <a:rPr lang="en-US" b="1" baseline="0" dirty="0" smtClean="0"/>
              <a:t>II. C &amp; D align to the Key Cognitive Strategies</a:t>
            </a:r>
          </a:p>
          <a:p>
            <a:endParaRPr lang="en-US" baseline="0" dirty="0" smtClean="0"/>
          </a:p>
          <a:p>
            <a:r>
              <a:rPr lang="en-US" b="1" baseline="0" dirty="0" smtClean="0"/>
              <a:t>These standards can thus be utilized as benchmarks against which to measure student performance relative to the Key Cognitive Skills and Key Learning Skills and Techniques in all subject areas, broadening the ability to more comprehensively assess college and career readiness.</a:t>
            </a:r>
            <a:endParaRPr lang="en-US" b="1" dirty="0"/>
          </a:p>
        </p:txBody>
      </p:sp>
      <p:sp>
        <p:nvSpPr>
          <p:cNvPr id="4" name="Slide Number Placeholder 3"/>
          <p:cNvSpPr>
            <a:spLocks noGrp="1"/>
          </p:cNvSpPr>
          <p:nvPr>
            <p:ph type="sldNum" sz="quarter" idx="10"/>
          </p:nvPr>
        </p:nvSpPr>
        <p:spPr/>
        <p:txBody>
          <a:bodyPr/>
          <a:lstStyle/>
          <a:p>
            <a:fld id="{642CD756-1B14-9A40-8F5C-5FBB43CD25B4}"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145376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a:t>Directions for Presenter: Italics</a:t>
            </a:r>
          </a:p>
          <a:p>
            <a:pPr algn="r">
              <a:spcBef>
                <a:spcPct val="0"/>
              </a:spcBef>
            </a:pPr>
            <a:r>
              <a:rPr lang="en-US" b="1" dirty="0"/>
              <a:t>Information for Presenter to Convey: Bold</a:t>
            </a:r>
            <a:endParaRPr lang="en-US" i="1" dirty="0"/>
          </a:p>
          <a:p>
            <a:pPr defTabSz="457175">
              <a:defRPr/>
            </a:pPr>
            <a:r>
              <a:rPr lang="en-US" dirty="0"/>
              <a:t>Presenter’s Notes:</a:t>
            </a:r>
          </a:p>
          <a:p>
            <a:pPr defTabSz="457175">
              <a:defRPr/>
            </a:pPr>
            <a:endParaRPr lang="en-US" dirty="0"/>
          </a:p>
          <a:p>
            <a:r>
              <a:rPr lang="en-US" i="1" dirty="0" smtClean="0"/>
              <a:t>Encourage your audience to</a:t>
            </a:r>
            <a:r>
              <a:rPr lang="en-US" i="1" baseline="0" dirty="0" smtClean="0"/>
              <a:t> review the standards.</a:t>
            </a:r>
          </a:p>
          <a:p>
            <a:endParaRPr lang="en-US" i="1" baseline="0" dirty="0" smtClean="0"/>
          </a:p>
        </p:txBody>
      </p:sp>
      <p:sp>
        <p:nvSpPr>
          <p:cNvPr id="4" name="Slide Number Placeholder 3"/>
          <p:cNvSpPr>
            <a:spLocks noGrp="1"/>
          </p:cNvSpPr>
          <p:nvPr>
            <p:ph type="sldNum" sz="quarter" idx="10"/>
          </p:nvPr>
        </p:nvSpPr>
        <p:spPr/>
        <p:txBody>
          <a:bodyPr/>
          <a:lstStyle/>
          <a:p>
            <a:fld id="{6241F043-59FF-CA4C-A49A-3C9579B847D6}"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76146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a:t>Directions for Presenter: Italics</a:t>
            </a:r>
          </a:p>
          <a:p>
            <a:pPr algn="r">
              <a:spcBef>
                <a:spcPct val="0"/>
              </a:spcBef>
            </a:pPr>
            <a:r>
              <a:rPr lang="en-US" b="1" dirty="0"/>
              <a:t>Information for Presenter to Convey: Bold</a:t>
            </a:r>
            <a:endParaRPr lang="en-US" i="1" dirty="0"/>
          </a:p>
          <a:p>
            <a:pPr defTabSz="457175">
              <a:defRPr/>
            </a:pPr>
            <a:r>
              <a:rPr lang="en-US" dirty="0"/>
              <a:t>Presenter’s Notes:</a:t>
            </a:r>
          </a:p>
          <a:p>
            <a:pPr defTabSz="457175">
              <a:defRPr/>
            </a:pPr>
            <a:endParaRPr lang="en-US" dirty="0"/>
          </a:p>
          <a:p>
            <a:r>
              <a:rPr lang="en-US" i="1" dirty="0" smtClean="0"/>
              <a:t>Encourage your audience to</a:t>
            </a:r>
            <a:r>
              <a:rPr lang="en-US" i="1" baseline="0" dirty="0" smtClean="0"/>
              <a:t> review the cross-disciplinary standards.  Review slide #68 and relate to the cross-disciplinary standards.  Discuss the implications for non-core classrooms to align with these standards.</a:t>
            </a:r>
            <a:endParaRPr lang="en-US" i="1" dirty="0" smtClean="0"/>
          </a:p>
        </p:txBody>
      </p:sp>
      <p:sp>
        <p:nvSpPr>
          <p:cNvPr id="4" name="Slide Number Placeholder 3"/>
          <p:cNvSpPr>
            <a:spLocks noGrp="1"/>
          </p:cNvSpPr>
          <p:nvPr>
            <p:ph type="sldNum" sz="quarter" idx="10"/>
          </p:nvPr>
        </p:nvSpPr>
        <p:spPr/>
        <p:txBody>
          <a:bodyPr/>
          <a:lstStyle/>
          <a:p>
            <a:fld id="{6241F043-59FF-CA4C-A49A-3C9579B847D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976146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endParaRPr lang="en-US" i="1" dirty="0" smtClean="0"/>
          </a:p>
          <a:p>
            <a:r>
              <a:rPr lang="en-US" i="1" dirty="0" smtClean="0"/>
              <a:t>Participants will view the brief video presentation which provides a post-secondary perspective from current educators. </a:t>
            </a:r>
          </a:p>
          <a:p>
            <a:endParaRPr lang="en-US" i="1" dirty="0" smtClean="0"/>
          </a:p>
          <a:p>
            <a:r>
              <a:rPr lang="en-US" i="1" dirty="0" smtClean="0"/>
              <a:t>Mark Daniel, Clinical Professor, University of Texas at Austin </a:t>
            </a:r>
          </a:p>
          <a:p>
            <a:r>
              <a:rPr lang="en-US" i="1" dirty="0" smtClean="0"/>
              <a:t>Kendall Dingee, Instructor, Austin Community College</a:t>
            </a:r>
          </a:p>
          <a:p>
            <a:endParaRPr lang="en-US" i="1" dirty="0" smtClean="0"/>
          </a:p>
          <a:p>
            <a:r>
              <a:rPr lang="en-US" i="1" dirty="0" smtClean="0"/>
              <a:t>Click on the video to launch “A Post-Secondary Perspective.”  </a:t>
            </a:r>
          </a:p>
          <a:p>
            <a:endParaRPr lang="en-US" dirty="0"/>
          </a:p>
        </p:txBody>
      </p:sp>
      <p:sp>
        <p:nvSpPr>
          <p:cNvPr id="4" name="Slide Number Placeholder 3"/>
          <p:cNvSpPr>
            <a:spLocks noGrp="1"/>
          </p:cNvSpPr>
          <p:nvPr>
            <p:ph type="sldNum" sz="quarter" idx="10"/>
          </p:nvPr>
        </p:nvSpPr>
        <p:spPr/>
        <p:txBody>
          <a:bodyPr/>
          <a:lstStyle/>
          <a:p>
            <a:fld id="{6241F043-59FF-CA4C-A49A-3C9579B847D6}"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81794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a:t>Directions for Presenter: Italics</a:t>
            </a:r>
          </a:p>
          <a:p>
            <a:pPr algn="r">
              <a:spcBef>
                <a:spcPct val="0"/>
              </a:spcBef>
            </a:pPr>
            <a:r>
              <a:rPr lang="en-US" b="1" dirty="0"/>
              <a:t>Information for Presenter to Convey: Bold</a:t>
            </a:r>
            <a:endParaRPr lang="en-US" i="1" dirty="0"/>
          </a:p>
          <a:p>
            <a:pPr defTabSz="457175">
              <a:defRPr/>
            </a:pPr>
            <a:r>
              <a:rPr lang="en-US" dirty="0"/>
              <a:t>Presenter’s Notes:</a:t>
            </a:r>
            <a:endParaRPr lang="en-US" i="1" dirty="0"/>
          </a:p>
          <a:p>
            <a:pPr defTabSz="457175">
              <a:defRPr/>
            </a:pPr>
            <a:endParaRPr lang="en-US" i="1" dirty="0"/>
          </a:p>
          <a:p>
            <a:r>
              <a:rPr lang="en-US" i="1" dirty="0" smtClean="0"/>
              <a:t>Have your</a:t>
            </a:r>
            <a:r>
              <a:rPr lang="en-US" i="1" baseline="0" dirty="0" smtClean="0"/>
              <a:t> audience break into groups and spend time looking at the standards. Have them discuss:</a:t>
            </a:r>
          </a:p>
          <a:p>
            <a:endParaRPr lang="en-US" i="1" baseline="0" dirty="0" smtClean="0"/>
          </a:p>
          <a:p>
            <a:r>
              <a:rPr lang="en-US" i="1" baseline="0" dirty="0" smtClean="0"/>
              <a:t>1. Their relative levels of familiarity with the standards and the role the standards play within their schools. Repeat this question for the cross-disciplinary standards.</a:t>
            </a:r>
          </a:p>
          <a:p>
            <a:endParaRPr lang="en-US" i="1" baseline="0" dirty="0" smtClean="0"/>
          </a:p>
          <a:p>
            <a:pPr defTabSz="457175">
              <a:defRPr/>
            </a:pPr>
            <a:r>
              <a:rPr lang="en-US" i="1" dirty="0" smtClean="0"/>
              <a:t>2. How might he Standards support vertical and horizontal alignment?</a:t>
            </a:r>
          </a:p>
          <a:p>
            <a:pPr defTabSz="457175">
              <a:defRPr/>
            </a:pPr>
            <a:endParaRPr lang="en-US" i="1" dirty="0" smtClean="0"/>
          </a:p>
          <a:p>
            <a:pPr defTabSz="457175">
              <a:defRPr/>
            </a:pPr>
            <a:r>
              <a:rPr lang="en-US" i="1" dirty="0" smtClean="0"/>
              <a:t>3. How </a:t>
            </a:r>
            <a:r>
              <a:rPr lang="en-US" i="1" baseline="0" dirty="0" smtClean="0"/>
              <a:t>could </a:t>
            </a:r>
            <a:r>
              <a:rPr lang="en-US" i="1" dirty="0" smtClean="0"/>
              <a:t>the</a:t>
            </a:r>
            <a:r>
              <a:rPr lang="en-US" i="1" baseline="0" dirty="0" smtClean="0"/>
              <a:t> cross-disciplinary standards contribute to the improvement of their school and how can they improve awareness of the cross-disciplinary standards? (Many schools report lack of awareness.)</a:t>
            </a:r>
            <a:endParaRPr lang="en-US" i="1" dirty="0" smtClean="0"/>
          </a:p>
          <a:p>
            <a:pPr defTabSz="457175">
              <a:defRPr/>
            </a:pPr>
            <a:endParaRPr lang="en-US" i="1" dirty="0" smtClean="0"/>
          </a:p>
          <a:p>
            <a:endParaRPr lang="en-US" i="1" dirty="0" smtClean="0"/>
          </a:p>
          <a:p>
            <a:endParaRPr lang="en-US" i="1" dirty="0"/>
          </a:p>
        </p:txBody>
      </p:sp>
      <p:sp>
        <p:nvSpPr>
          <p:cNvPr id="4" name="Slide Number Placeholder 3"/>
          <p:cNvSpPr>
            <a:spLocks noGrp="1"/>
          </p:cNvSpPr>
          <p:nvPr>
            <p:ph type="sldNum" sz="quarter" idx="10"/>
          </p:nvPr>
        </p:nvSpPr>
        <p:spPr/>
        <p:txBody>
          <a:bodyPr/>
          <a:lstStyle/>
          <a:p>
            <a:fld id="{6241F043-59FF-CA4C-A49A-3C9579B847D6}"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219747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a:t>Directions for Presenter: Italics</a:t>
            </a:r>
          </a:p>
          <a:p>
            <a:pPr algn="r">
              <a:spcBef>
                <a:spcPct val="0"/>
              </a:spcBef>
            </a:pPr>
            <a:r>
              <a:rPr lang="en-US" b="1" dirty="0"/>
              <a:t>Information for Presenter to Convey: Bold</a:t>
            </a:r>
            <a:endParaRPr lang="en-US" i="1" dirty="0"/>
          </a:p>
          <a:p>
            <a:pPr defTabSz="457175">
              <a:defRPr/>
            </a:pPr>
            <a:r>
              <a:rPr lang="en-US" dirty="0"/>
              <a:t>Presenter’s Notes:</a:t>
            </a:r>
          </a:p>
          <a:p>
            <a:pPr defTabSz="457175">
              <a:defRPr/>
            </a:pPr>
            <a:endParaRPr lang="en-US" dirty="0"/>
          </a:p>
          <a:p>
            <a:r>
              <a:rPr lang="en-US" i="1" dirty="0" smtClean="0"/>
              <a:t>Schools</a:t>
            </a:r>
            <a:r>
              <a:rPr lang="en-US" i="1" baseline="0" dirty="0" smtClean="0"/>
              <a:t> may put emphasis on encouraging teachers to collaborate about the cross disciplinary standards.  </a:t>
            </a:r>
          </a:p>
          <a:p>
            <a:endParaRPr lang="en-US" b="1" i="1" baseline="0" dirty="0" smtClean="0"/>
          </a:p>
          <a:p>
            <a:r>
              <a:rPr lang="en-US" b="1" i="0" baseline="0" dirty="0" smtClean="0"/>
              <a:t>The idea is that simple alignment of the Texas College and Career Readiness Standards is not enough, teachers must put them into action in classrooms.</a:t>
            </a:r>
            <a:endParaRPr lang="en-US" b="1" i="0" dirty="0"/>
          </a:p>
        </p:txBody>
      </p:sp>
      <p:sp>
        <p:nvSpPr>
          <p:cNvPr id="4" name="Slide Number Placeholder 3"/>
          <p:cNvSpPr>
            <a:spLocks noGrp="1"/>
          </p:cNvSpPr>
          <p:nvPr>
            <p:ph type="sldNum" sz="quarter" idx="10"/>
          </p:nvPr>
        </p:nvSpPr>
        <p:spPr/>
        <p:txBody>
          <a:bodyPr/>
          <a:lstStyle/>
          <a:p>
            <a:fld id="{642CD756-1B14-9A40-8F5C-5FBB43CD25B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71193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r>
              <a:rPr lang="en-US" dirty="0" smtClean="0"/>
              <a:t>Presenter’s Notes:</a:t>
            </a:r>
          </a:p>
          <a:p>
            <a:pPr defTabSz="457175">
              <a:defRPr/>
            </a:pPr>
            <a:endParaRPr lang="en-US" dirty="0" smtClean="0"/>
          </a:p>
          <a:p>
            <a:pPr defTabSz="457175">
              <a:defRPr/>
            </a:pPr>
            <a:r>
              <a:rPr lang="en-US" b="0" i="1" dirty="0" smtClean="0"/>
              <a:t>Presenter may allow participants to comment on the data and reinforce the need for college</a:t>
            </a:r>
            <a:r>
              <a:rPr lang="en-US" b="0" i="1" baseline="0" dirty="0" smtClean="0"/>
              <a:t> and career readiness. </a:t>
            </a:r>
          </a:p>
          <a:p>
            <a:pPr defTabSz="457175">
              <a:defRPr/>
            </a:pPr>
            <a:endParaRPr lang="en-US" b="1" baseline="0" dirty="0" smtClean="0"/>
          </a:p>
          <a:p>
            <a:pPr defTabSz="457175">
              <a:defRPr/>
            </a:pPr>
            <a:r>
              <a:rPr lang="en-US" b="1" dirty="0" smtClean="0"/>
              <a:t>This</a:t>
            </a:r>
            <a:r>
              <a:rPr lang="en-US" b="1" baseline="0" dirty="0" smtClean="0"/>
              <a:t> slide represents the international context in which college and career readiness must be viewed. </a:t>
            </a:r>
            <a:r>
              <a:rPr lang="en-US" b="1" dirty="0" smtClean="0"/>
              <a:t>The blu</a:t>
            </a:r>
            <a:r>
              <a:rPr lang="en-US" b="1" baseline="0" dirty="0" smtClean="0"/>
              <a:t>e arrows represent young people entering the work force world-wide. The red squares represent older workers preparing to leave the workforce.  As you can see, in almost every country, the percentage of young people entering the workforce with an Associate’s degree or higher far exceeds the number of workers leaving the work force. Take special note of South Korea.</a:t>
            </a:r>
            <a:endParaRPr lang="en-US" b="1" dirty="0" smtClean="0"/>
          </a:p>
          <a:p>
            <a:pPr defTabSz="457175">
              <a:defRPr/>
            </a:pPr>
            <a:endParaRPr lang="en-US" dirty="0" smtClean="0"/>
          </a:p>
          <a:p>
            <a:pPr defTabSz="457175">
              <a:defRPr/>
            </a:pPr>
            <a:r>
              <a:rPr lang="en-US" b="1" dirty="0" smtClean="0"/>
              <a:t>Now, the purple arrow</a:t>
            </a:r>
            <a:r>
              <a:rPr lang="en-US" b="1" baseline="0" dirty="0" smtClean="0"/>
              <a:t> represented young people entering the work force in Texas and t</a:t>
            </a:r>
            <a:r>
              <a:rPr lang="en-US" b="1" dirty="0" smtClean="0"/>
              <a:t>he green</a:t>
            </a:r>
            <a:r>
              <a:rPr lang="en-US" b="1" baseline="0" dirty="0" smtClean="0"/>
              <a:t> square represents the workers approaching retirement.  As you can see, </a:t>
            </a:r>
            <a:r>
              <a:rPr lang="en-US" b="1" dirty="0" smtClean="0"/>
              <a:t>Texas is flipped. Young people</a:t>
            </a:r>
            <a:r>
              <a:rPr lang="en-US" b="1" baseline="0" dirty="0" smtClean="0"/>
              <a:t> are entering </a:t>
            </a:r>
            <a:r>
              <a:rPr lang="en-US" b="1" dirty="0" smtClean="0"/>
              <a:t>the workforce with lower educational attainment than the generation who is nearing retirement. The</a:t>
            </a:r>
            <a:r>
              <a:rPr lang="en-US" b="1" baseline="0" dirty="0" smtClean="0"/>
              <a:t> workforce being produced by Texas is not competitive with much of the rest of the world and the rate at which we are replacing retired workers with better educated workers is markedly lower.</a:t>
            </a:r>
            <a:endParaRPr lang="en-US" b="1" dirty="0" smtClean="0"/>
          </a:p>
        </p:txBody>
      </p:sp>
      <p:sp>
        <p:nvSpPr>
          <p:cNvPr id="4" name="Slide Number Placeholder 3"/>
          <p:cNvSpPr>
            <a:spLocks noGrp="1"/>
          </p:cNvSpPr>
          <p:nvPr>
            <p:ph type="sldNum" sz="quarter" idx="10"/>
          </p:nvPr>
        </p:nvSpPr>
        <p:spPr/>
        <p:txBody>
          <a:bodyPr/>
          <a:lstStyle/>
          <a:p>
            <a:fld id="{E6F9F9DA-0729-EC49-8333-0EB10C836F7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4101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r>
              <a:rPr lang="en-US" dirty="0" smtClean="0"/>
              <a:t>Presenter’s Notes:</a:t>
            </a:r>
          </a:p>
          <a:p>
            <a:endParaRPr lang="en-US" baseline="0" dirty="0" smtClean="0"/>
          </a:p>
          <a:p>
            <a:pPr defTabSz="457175">
              <a:defRPr/>
            </a:pPr>
            <a:r>
              <a:rPr lang="en-US" b="1" i="0" dirty="0" smtClean="0"/>
              <a:t>Hundreds</a:t>
            </a:r>
            <a:r>
              <a:rPr lang="en-US" b="1" i="0" baseline="0" dirty="0" smtClean="0"/>
              <a:t> of Texas schools have used the Campus Snapshot or a diagnostic tool for school improvement. The Campus Snapshot consists of a team of specialists that conduct classroom observations, interviews, and surveys. This slide shows data from a survey question that has been completed by over 3000 Texas students. </a:t>
            </a:r>
          </a:p>
          <a:p>
            <a:pPr defTabSz="457175">
              <a:defRPr/>
            </a:pPr>
            <a:endParaRPr lang="en-US" b="1" i="0" dirty="0" smtClean="0"/>
          </a:p>
          <a:p>
            <a:pPr defTabSz="457175">
              <a:defRPr/>
            </a:pPr>
            <a:r>
              <a:rPr lang="en-US" i="1" baseline="0" dirty="0" smtClean="0"/>
              <a:t>Have participants discuss this data and whether they feel these statistics hold true for their school. If their students do not report being ready for college and careers, what reasons do they think might explain these responses?</a:t>
            </a:r>
            <a:r>
              <a:rPr lang="en-US" i="1" dirty="0" smtClean="0"/>
              <a:t> </a:t>
            </a:r>
          </a:p>
          <a:p>
            <a:pPr defTabSz="457175">
              <a:defRPr/>
            </a:pPr>
            <a:endParaRPr lang="en-US" i="1" dirty="0" smtClean="0"/>
          </a:p>
          <a:p>
            <a:pPr defTabSz="457175">
              <a:defRPr/>
            </a:pPr>
            <a:r>
              <a:rPr lang="en-US" dirty="0">
                <a:latin typeface="Arial" pitchFamily="34" charset="0"/>
                <a:cs typeface="Arial" pitchFamily="34" charset="0"/>
              </a:rPr>
              <a:t>Source: Texas HS Snapshot College Readiness Survey Summary data with 19, 505 students and 37 different high schools represented.</a:t>
            </a:r>
            <a:endParaRPr lang="en-US" dirty="0"/>
          </a:p>
        </p:txBody>
      </p:sp>
      <p:sp>
        <p:nvSpPr>
          <p:cNvPr id="4" name="Slide Number Placeholder 3"/>
          <p:cNvSpPr>
            <a:spLocks noGrp="1"/>
          </p:cNvSpPr>
          <p:nvPr>
            <p:ph type="sldNum" sz="quarter" idx="10"/>
          </p:nvPr>
        </p:nvSpPr>
        <p:spPr/>
        <p:txBody>
          <a:bodyPr/>
          <a:lstStyle/>
          <a:p>
            <a:fld id="{6241F043-59FF-CA4C-A49A-3C9579B847D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9029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r>
              <a:rPr lang="en-US" dirty="0" smtClean="0"/>
              <a:t>Presenter’s Notes:</a:t>
            </a:r>
          </a:p>
          <a:p>
            <a:endParaRPr lang="en-US" dirty="0" smtClean="0"/>
          </a:p>
          <a:p>
            <a:r>
              <a:rPr lang="en-US" b="1" i="0" dirty="0" smtClean="0"/>
              <a:t>There are still large numbers of students</a:t>
            </a:r>
            <a:r>
              <a:rPr lang="en-US" b="1" i="0" baseline="0" dirty="0" smtClean="0"/>
              <a:t> who do not see a connection to what they want to achieve from school and what courses they are taking at school.</a:t>
            </a:r>
          </a:p>
          <a:p>
            <a:endParaRPr lang="en-US" b="1" i="0" baseline="0" dirty="0" smtClean="0"/>
          </a:p>
          <a:p>
            <a:r>
              <a:rPr lang="en-US" b="0" i="1" baseline="0" dirty="0" smtClean="0"/>
              <a:t>This is another Campus Snapshot data set that provides information as to course taking. You may engage participants by asking if this data mirrors schools they know. </a:t>
            </a:r>
            <a:endParaRPr lang="en-US" b="0" i="1" dirty="0"/>
          </a:p>
        </p:txBody>
      </p:sp>
      <p:sp>
        <p:nvSpPr>
          <p:cNvPr id="4" name="Slide Number Placeholder 3"/>
          <p:cNvSpPr>
            <a:spLocks noGrp="1"/>
          </p:cNvSpPr>
          <p:nvPr>
            <p:ph type="sldNum" sz="quarter" idx="10"/>
          </p:nvPr>
        </p:nvSpPr>
        <p:spPr/>
        <p:txBody>
          <a:bodyPr/>
          <a:lstStyle/>
          <a:p>
            <a:fld id="{6241F043-59FF-CA4C-A49A-3C9579B847D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397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pPr defTabSz="457175">
              <a:defRPr/>
            </a:pPr>
            <a:endParaRPr lang="en-US" dirty="0" smtClean="0"/>
          </a:p>
          <a:p>
            <a:r>
              <a:rPr lang="en-US" i="1" dirty="0" smtClean="0">
                <a:latin typeface="Arial" pitchFamily="34" charset="0"/>
                <a:cs typeface="Arial" pitchFamily="34" charset="0"/>
              </a:rPr>
              <a:t>Participants will view brief video presentation, which addresses key accountability aspects tied to college and career readiness. </a:t>
            </a:r>
          </a:p>
          <a:p>
            <a:endParaRPr lang="en-US" i="1" dirty="0" smtClean="0">
              <a:latin typeface="Arial" pitchFamily="34" charset="0"/>
              <a:cs typeface="Arial" pitchFamily="34" charset="0"/>
            </a:endParaRPr>
          </a:p>
          <a:p>
            <a:r>
              <a:rPr lang="en-US" i="1" dirty="0" smtClean="0">
                <a:latin typeface="Arial" pitchFamily="34" charset="0"/>
                <a:cs typeface="Arial" pitchFamily="34" charset="0"/>
              </a:rPr>
              <a:t>Ed Vara is Deputy Director of Academic Services at Education Service Center, Region XIII. </a:t>
            </a:r>
          </a:p>
          <a:p>
            <a:pPr defTabSz="457175">
              <a:defRPr/>
            </a:pPr>
            <a:endParaRPr lang="en-US" i="1" dirty="0" smtClean="0"/>
          </a:p>
          <a:p>
            <a:r>
              <a:rPr lang="en-US" i="1" dirty="0" smtClean="0"/>
              <a:t>Click on the video to launch “Accountability</a:t>
            </a:r>
            <a:r>
              <a:rPr lang="en-US" i="1" baseline="0" dirty="0" smtClean="0"/>
              <a:t> and College Career Readiness.” </a:t>
            </a:r>
          </a:p>
          <a:p>
            <a:endParaRPr lang="en-US" i="1" baseline="0" dirty="0" smtClean="0"/>
          </a:p>
          <a:p>
            <a:r>
              <a:rPr lang="en-US" b="1" i="0" baseline="0" dirty="0" smtClean="0"/>
              <a:t>College and career readiness is directly tied to state accountability measures. </a:t>
            </a:r>
            <a:endParaRPr lang="en-US" b="1" i="0" dirty="0" smtClean="0"/>
          </a:p>
          <a:p>
            <a:pPr algn="r">
              <a:spcBef>
                <a:spcPct val="0"/>
              </a:spcBef>
            </a:pPr>
            <a:endParaRPr lang="en-US" dirty="0"/>
          </a:p>
        </p:txBody>
      </p:sp>
      <p:sp>
        <p:nvSpPr>
          <p:cNvPr id="4" name="Slide Number Placeholder 3"/>
          <p:cNvSpPr>
            <a:spLocks noGrp="1"/>
          </p:cNvSpPr>
          <p:nvPr>
            <p:ph type="sldNum" sz="quarter" idx="10"/>
          </p:nvPr>
        </p:nvSpPr>
        <p:spPr/>
        <p:txBody>
          <a:bodyPr/>
          <a:lstStyle/>
          <a:p>
            <a:fld id="{6241F043-59FF-CA4C-A49A-3C9579B847D6}" type="slidenum">
              <a:rPr lang="en-US" smtClean="0"/>
              <a:pPr/>
              <a:t>10</a:t>
            </a:fld>
            <a:endParaRPr lang="en-US" dirty="0"/>
          </a:p>
        </p:txBody>
      </p:sp>
    </p:spTree>
    <p:extLst>
      <p:ext uri="{BB962C8B-B14F-4D97-AF65-F5344CB8AC3E}">
        <p14:creationId xmlns:p14="http://schemas.microsoft.com/office/powerpoint/2010/main" val="1164420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pPr defTabSz="457175">
              <a:defRPr/>
            </a:pPr>
            <a:endParaRPr lang="en-US" baseline="0" dirty="0" smtClean="0"/>
          </a:p>
          <a:p>
            <a:pPr defTabSz="457175">
              <a:defRPr/>
            </a:pPr>
            <a:r>
              <a:rPr lang="en-US" i="1" baseline="0" dirty="0" smtClean="0"/>
              <a:t>Demonstrate college readiness and career readiness as being strongly linked; success in an associates or certificate program often relies on the same set of entry level skills as success at a four-year institution.  It was once desirable to say that college and career readiness was the same thing; however, our thinking has shifted to say that the academic skill attainment to engage in further studies and to obtain employment may be similar but for career readiness and success at further studies there are some specific needs that may be different.  This is why this slide does not show the circles completely aligned.</a:t>
            </a:r>
          </a:p>
          <a:p>
            <a:endParaRPr lang="en-US" dirty="0"/>
          </a:p>
        </p:txBody>
      </p:sp>
      <p:sp>
        <p:nvSpPr>
          <p:cNvPr id="4" name="Slide Number Placeholder 3"/>
          <p:cNvSpPr>
            <a:spLocks noGrp="1"/>
          </p:cNvSpPr>
          <p:nvPr>
            <p:ph type="sldNum" sz="quarter" idx="10"/>
          </p:nvPr>
        </p:nvSpPr>
        <p:spPr/>
        <p:txBody>
          <a:bodyPr/>
          <a:lstStyle/>
          <a:p>
            <a:fld id="{6241F043-59FF-CA4C-A49A-3C9579B847D6}" type="slidenum">
              <a:rPr lang="en-US" smtClean="0"/>
              <a:pPr/>
              <a:t>11</a:t>
            </a:fld>
            <a:endParaRPr lang="en-US" dirty="0"/>
          </a:p>
        </p:txBody>
      </p:sp>
    </p:spTree>
    <p:extLst>
      <p:ext uri="{BB962C8B-B14F-4D97-AF65-F5344CB8AC3E}">
        <p14:creationId xmlns:p14="http://schemas.microsoft.com/office/powerpoint/2010/main" val="222367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endParaRPr lang="en-US" dirty="0" smtClean="0"/>
          </a:p>
          <a:p>
            <a:r>
              <a:rPr lang="en-US" i="1" dirty="0" smtClean="0"/>
              <a:t>Participants will view a</a:t>
            </a:r>
            <a:r>
              <a:rPr lang="en-US" i="1" baseline="0" dirty="0" smtClean="0"/>
              <a:t> brief video presentation which provides a secondary student perspective for college and career readiness. </a:t>
            </a:r>
          </a:p>
          <a:p>
            <a:endParaRPr lang="en-US" i="1" baseline="0" dirty="0" smtClean="0"/>
          </a:p>
          <a:p>
            <a:r>
              <a:rPr lang="en-US" i="1" baseline="0" dirty="0" smtClean="0"/>
              <a:t>Various Texas middle school and high school students were interviewed for this video. </a:t>
            </a:r>
            <a:endParaRPr lang="en-US" i="1" dirty="0" smtClean="0"/>
          </a:p>
          <a:p>
            <a:endParaRPr lang="en-US" dirty="0"/>
          </a:p>
        </p:txBody>
      </p:sp>
      <p:sp>
        <p:nvSpPr>
          <p:cNvPr id="4" name="Slide Number Placeholder 3"/>
          <p:cNvSpPr>
            <a:spLocks noGrp="1"/>
          </p:cNvSpPr>
          <p:nvPr>
            <p:ph type="sldNum" sz="quarter" idx="10"/>
          </p:nvPr>
        </p:nvSpPr>
        <p:spPr/>
        <p:txBody>
          <a:bodyPr/>
          <a:lstStyle/>
          <a:p>
            <a:fld id="{6241F043-59FF-CA4C-A49A-3C9579B847D6}" type="slidenum">
              <a:rPr lang="en-US" smtClean="0"/>
              <a:pPr/>
              <a:t>12</a:t>
            </a:fld>
            <a:endParaRPr lang="en-US" dirty="0"/>
          </a:p>
        </p:txBody>
      </p:sp>
    </p:spTree>
    <p:extLst>
      <p:ext uri="{BB962C8B-B14F-4D97-AF65-F5344CB8AC3E}">
        <p14:creationId xmlns:p14="http://schemas.microsoft.com/office/powerpoint/2010/main" val="280793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spcBef>
                <a:spcPct val="0"/>
              </a:spcBef>
            </a:pPr>
            <a:r>
              <a:rPr lang="en-US" i="1" dirty="0" smtClean="0"/>
              <a:t>Directions for Presenter: Italics</a:t>
            </a:r>
          </a:p>
          <a:p>
            <a:pPr algn="r">
              <a:spcBef>
                <a:spcPct val="0"/>
              </a:spcBef>
            </a:pPr>
            <a:r>
              <a:rPr lang="en-US" b="1" dirty="0" smtClean="0"/>
              <a:t>Information for Presenter to Convey: Bold</a:t>
            </a:r>
            <a:endParaRPr lang="en-US" i="1" dirty="0" smtClean="0"/>
          </a:p>
          <a:p>
            <a:pPr defTabSz="457175">
              <a:defRPr/>
            </a:pPr>
            <a:r>
              <a:rPr lang="en-US" dirty="0" smtClean="0"/>
              <a:t>Presenter’s Notes:</a:t>
            </a:r>
          </a:p>
          <a:p>
            <a:pPr marL="457175" lvl="1"/>
            <a:endParaRPr lang="en-US" dirty="0" smtClean="0"/>
          </a:p>
          <a:p>
            <a:r>
              <a:rPr lang="en-US" b="1" dirty="0" smtClean="0"/>
              <a:t>Content knowledge is more than just “facts.” The human brain retains this information to the degree </a:t>
            </a:r>
            <a:br>
              <a:rPr lang="en-US" b="1" dirty="0" smtClean="0"/>
            </a:br>
            <a:r>
              <a:rPr lang="en-US" b="1" dirty="0" smtClean="0"/>
              <a:t>to which it can:</a:t>
            </a:r>
          </a:p>
          <a:p>
            <a:pPr marL="628615" lvl="1" indent="-171441">
              <a:buFontTx/>
              <a:buChar char="-"/>
            </a:pPr>
            <a:r>
              <a:rPr lang="en-US" b="1" dirty="0" smtClean="0"/>
              <a:t>create connections or links among the pieces to create a “schema” or “scaffold” structure</a:t>
            </a:r>
          </a:p>
          <a:p>
            <a:pPr marL="628615" lvl="1" indent="-171441">
              <a:buFontTx/>
              <a:buChar char="-"/>
            </a:pPr>
            <a:r>
              <a:rPr lang="en-US" b="1" dirty="0" smtClean="0"/>
              <a:t>associate emotions, positive or negative, with the knowledge</a:t>
            </a:r>
          </a:p>
          <a:p>
            <a:pPr marL="628615" lvl="1" indent="-171441">
              <a:buFontTx/>
              <a:buChar char="-"/>
            </a:pPr>
            <a:r>
              <a:rPr lang="en-US" b="1" dirty="0" smtClean="0"/>
              <a:t>find the knowledge meaningful, relevant, or useful</a:t>
            </a:r>
          </a:p>
          <a:p>
            <a:pPr marL="628615" lvl="1" indent="-171441">
              <a:buFontTx/>
              <a:buChar char="-"/>
            </a:pPr>
            <a:r>
              <a:rPr lang="en-US" b="1" dirty="0" smtClean="0"/>
              <a:t>apply or use the knowledge in a variety of authentic situations</a:t>
            </a:r>
          </a:p>
          <a:p>
            <a:pPr marL="628615" lvl="1" indent="-171441">
              <a:buFontTx/>
              <a:buChar char="-"/>
            </a:pPr>
            <a:r>
              <a:rPr lang="en-US" b="1" dirty="0" smtClean="0"/>
              <a:t>receive timely feedback on how effectively it uses the knowledge</a:t>
            </a:r>
          </a:p>
          <a:p>
            <a:pPr marL="628615" lvl="1" indent="-171441">
              <a:buFontTx/>
              <a:buChar char="-"/>
            </a:pPr>
            <a:endParaRPr lang="en-US" b="1" dirty="0" smtClean="0"/>
          </a:p>
          <a:p>
            <a:r>
              <a:rPr lang="en-US" b="1" dirty="0" smtClean="0"/>
              <a:t>Ideally,</a:t>
            </a:r>
            <a:r>
              <a:rPr lang="en-US" b="1" baseline="0" dirty="0" smtClean="0"/>
              <a:t> c</a:t>
            </a:r>
            <a:r>
              <a:rPr lang="en-US" b="1" dirty="0" smtClean="0"/>
              <a:t>ontent knowledge is</a:t>
            </a:r>
            <a:r>
              <a:rPr lang="en-US" b="1" baseline="0" dirty="0" smtClean="0"/>
              <a:t> taught in a manner that allows students to make sense of it in all these ways. The following slides describe these aspects of content knowledge in more detail.</a:t>
            </a:r>
            <a:endParaRPr lang="en-US" b="1" dirty="0"/>
          </a:p>
        </p:txBody>
      </p:sp>
      <p:sp>
        <p:nvSpPr>
          <p:cNvPr id="4" name="Slide Number Placeholder 3"/>
          <p:cNvSpPr>
            <a:spLocks noGrp="1"/>
          </p:cNvSpPr>
          <p:nvPr>
            <p:ph type="sldNum" sz="quarter" idx="10"/>
          </p:nvPr>
        </p:nvSpPr>
        <p:spPr/>
        <p:txBody>
          <a:bodyPr/>
          <a:lstStyle/>
          <a:p>
            <a:fld id="{6241F043-59FF-CA4C-A49A-3C9579B847D6}" type="slidenum">
              <a:rPr lang="en-US" smtClean="0"/>
              <a:pPr/>
              <a:t>14</a:t>
            </a:fld>
            <a:endParaRPr lang="en-US" dirty="0"/>
          </a:p>
        </p:txBody>
      </p:sp>
    </p:spTree>
    <p:extLst>
      <p:ext uri="{BB962C8B-B14F-4D97-AF65-F5344CB8AC3E}">
        <p14:creationId xmlns:p14="http://schemas.microsoft.com/office/powerpoint/2010/main" val="2498139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FC79C64-E947-4315-9D92-C2B1402FB408}" type="datetimeFigureOut">
              <a:rPr lang="en-US" smtClean="0"/>
              <a:t>2/12/2014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AC87C0A-7278-46B2-916A-11FDD1B547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CD679-B099-47F6-8747-D78C8BA42573}" type="datetime1">
              <a:rPr lang="en-US" smtClean="0">
                <a:solidFill>
                  <a:prstClr val="black">
                    <a:tint val="75000"/>
                  </a:prstClr>
                </a:solidFill>
              </a:rPr>
              <a:pPr/>
              <a:t>2/12/2014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2012 Texas College &amp; Career Readiness Center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63C79F-F27E-484E-B02C-AA930E51F10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EBDBB-B4B9-4301-82E3-D12B8806A464}" type="datetime1">
              <a:rPr lang="en-US" smtClean="0">
                <a:solidFill>
                  <a:prstClr val="black">
                    <a:tint val="75000"/>
                  </a:prstClr>
                </a:solidFill>
              </a:rPr>
              <a:pPr/>
              <a:t>2/12/2014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2012 Texas College &amp; Career Readiness Center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63C79F-F27E-484E-B02C-AA930E51F10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0" y="274637"/>
            <a:ext cx="9144000" cy="1322387"/>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457200" y="1597025"/>
            <a:ext cx="8229600" cy="45291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514961"/>
            <a:ext cx="2133600" cy="365125"/>
          </a:xfrm>
        </p:spPr>
        <p:txBody>
          <a:bodyPr/>
          <a:lstStyle/>
          <a:p>
            <a:fld id="{E6BFDDC8-69DC-0147-A14D-12FFC6DE4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969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0" y="274637"/>
            <a:ext cx="9144000" cy="1322387"/>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457200" y="1597025"/>
            <a:ext cx="8229600" cy="45291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514961"/>
            <a:ext cx="2133600" cy="365125"/>
          </a:xfrm>
        </p:spPr>
        <p:txBody>
          <a:bodyPr/>
          <a:lstStyle/>
          <a:p>
            <a:fld id="{E6BFDDC8-69DC-0147-A14D-12FFC6DE4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830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79C64-E947-4315-9D92-C2B1402FB408}"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87C0A-7278-46B2-916A-11FDD1B547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6175E-A0A0-432B-AA35-C63A4BE0FB27}" type="datetime1">
              <a:rPr lang="en-US" smtClean="0">
                <a:solidFill>
                  <a:prstClr val="black">
                    <a:tint val="75000"/>
                  </a:prstClr>
                </a:solidFill>
              </a:rPr>
              <a:pPr/>
              <a:t>2/12/2014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2012 Texas College &amp; Career Readiness Center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63C79F-F27E-484E-B02C-AA930E51F10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6121158-1A63-4D7D-8F47-C044A192802E}" type="datetime1">
              <a:rPr lang="en-US" smtClean="0">
                <a:solidFill>
                  <a:prstClr val="black">
                    <a:tint val="75000"/>
                  </a:prstClr>
                </a:solidFill>
              </a:rPr>
              <a:pPr/>
              <a:t>2/12/2014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2012 Texas College &amp; Career Readiness Center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63C79F-F27E-484E-B02C-AA930E51F10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63FDC92-51C8-45AF-B58B-DC4C4FB49CF6}" type="datetime1">
              <a:rPr lang="en-US" smtClean="0">
                <a:solidFill>
                  <a:prstClr val="black">
                    <a:tint val="75000"/>
                  </a:prstClr>
                </a:solidFill>
              </a:rPr>
              <a:pPr/>
              <a:t>2/12/2014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 2012 Texas College &amp; Career Readiness Center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163C79F-F27E-484E-B02C-AA930E51F10C}"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D34E09-37BF-4ABF-8913-5B3EBD46D12D}" type="datetime1">
              <a:rPr lang="en-US" smtClean="0">
                <a:solidFill>
                  <a:prstClr val="black">
                    <a:tint val="75000"/>
                  </a:prstClr>
                </a:solidFill>
              </a:rPr>
              <a:pPr/>
              <a:t>2/12/2014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 2012 Texas College &amp; Career Readiness Center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163C79F-F27E-484E-B02C-AA930E51F10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EBFD9-32B3-4897-B84A-E434F18FDE94}" type="datetime1">
              <a:rPr lang="en-US" smtClean="0">
                <a:solidFill>
                  <a:prstClr val="black">
                    <a:tint val="75000"/>
                  </a:prstClr>
                </a:solidFill>
              </a:rPr>
              <a:pPr/>
              <a:t>2/12/2014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 2012 Texas College &amp; Career Readiness Center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163C79F-F27E-484E-B02C-AA930E51F10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FFB6A87-D698-40B0-A822-70DAE050514D}" type="datetime1">
              <a:rPr lang="en-US" smtClean="0">
                <a:solidFill>
                  <a:prstClr val="black">
                    <a:tint val="75000"/>
                  </a:prstClr>
                </a:solidFill>
              </a:rPr>
              <a:pPr/>
              <a:t>2/12/2014</a:t>
            </a:fld>
            <a:endParaRPr lang="en-US" dirty="0">
              <a:solidFill>
                <a:prstClr val="black">
                  <a:tint val="75000"/>
                </a:prstClr>
              </a:solidFill>
            </a:endParaRPr>
          </a:p>
        </p:txBody>
      </p:sp>
      <p:sp>
        <p:nvSpPr>
          <p:cNvPr id="6" name="Footer Placeholder 5"/>
          <p:cNvSpPr>
            <a:spLocks noGrp="1"/>
          </p:cNvSpPr>
          <p:nvPr>
            <p:ph type="ftr" sz="quarter" idx="11"/>
          </p:nvPr>
        </p:nvSpPr>
        <p:spPr>
          <a:xfrm rot="-60000">
            <a:off x="914554" y="5829261"/>
            <a:ext cx="3522607" cy="365125"/>
          </a:xfrm>
        </p:spPr>
        <p:txBody>
          <a:bodyPr/>
          <a:lstStyle/>
          <a:p>
            <a:r>
              <a:rPr lang="en-US" smtClean="0">
                <a:solidFill>
                  <a:prstClr val="black">
                    <a:tint val="75000"/>
                  </a:prstClr>
                </a:solidFill>
              </a:rPr>
              <a:t>© 2012 Texas College &amp; Career Readiness Center </a:t>
            </a:r>
            <a:endParaRPr lang="en-US" dirty="0">
              <a:solidFill>
                <a:prstClr val="black">
                  <a:tint val="75000"/>
                </a:prstClr>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1163C79F-F27E-484E-B02C-AA930E51F10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71966F3-11DF-4D84-BE65-DBC1921A16E4}" type="datetime1">
              <a:rPr lang="en-US" smtClean="0">
                <a:solidFill>
                  <a:prstClr val="black">
                    <a:tint val="75000"/>
                  </a:prstClr>
                </a:solidFill>
              </a:rPr>
              <a:pPr/>
              <a:t>2/12/2014</a:t>
            </a:fld>
            <a:endParaRPr lang="en-US" dirty="0">
              <a:solidFill>
                <a:prstClr val="black">
                  <a:tint val="75000"/>
                </a:prstClr>
              </a:solidFill>
            </a:endParaRPr>
          </a:p>
        </p:txBody>
      </p:sp>
      <p:sp>
        <p:nvSpPr>
          <p:cNvPr id="6" name="Footer Placeholder 5"/>
          <p:cNvSpPr>
            <a:spLocks noGrp="1"/>
          </p:cNvSpPr>
          <p:nvPr>
            <p:ph type="ftr" sz="quarter" idx="11"/>
          </p:nvPr>
        </p:nvSpPr>
        <p:spPr>
          <a:xfrm rot="-60000">
            <a:off x="914569" y="5831037"/>
            <a:ext cx="3319043" cy="365125"/>
          </a:xfrm>
        </p:spPr>
        <p:txBody>
          <a:bodyPr/>
          <a:lstStyle/>
          <a:p>
            <a:r>
              <a:rPr lang="en-US" smtClean="0">
                <a:solidFill>
                  <a:prstClr val="black">
                    <a:tint val="75000"/>
                  </a:prstClr>
                </a:solidFill>
              </a:rPr>
              <a:t>© 2012 Texas College &amp; Career Readiness Center </a:t>
            </a:r>
            <a:endParaRPr lang="en-US" dirty="0">
              <a:solidFill>
                <a:prstClr val="black">
                  <a:tint val="75000"/>
                </a:prstClr>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1163C79F-F27E-484E-B02C-AA930E51F10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defTabSz="457200"/>
            <a:fld id="{972BB626-14FA-4E8E-92C8-6E89D8F5D657}" type="datetime1">
              <a:rPr lang="en-US" smtClean="0">
                <a:solidFill>
                  <a:prstClr val="black">
                    <a:tint val="75000"/>
                  </a:prstClr>
                </a:solidFill>
              </a:rPr>
              <a:pPr defTabSz="457200"/>
              <a:t>2/12/2014</a:t>
            </a:fld>
            <a:endParaRPr lang="en-US" dirty="0">
              <a:solidFill>
                <a:prstClr val="black">
                  <a:tint val="75000"/>
                </a:prstClr>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defTabSz="457200"/>
            <a:r>
              <a:rPr lang="en-US" smtClean="0">
                <a:solidFill>
                  <a:prstClr val="black">
                    <a:tint val="75000"/>
                  </a:prstClr>
                </a:solidFill>
              </a:rPr>
              <a:t>© 2012 Texas College &amp; Career Readiness Center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defTabSz="457200"/>
            <a:fld id="{1163C79F-F27E-484E-B02C-AA930E51F10C}" type="slidenum">
              <a:rPr lang="en-US" smtClean="0">
                <a:solidFill>
                  <a:prstClr val="black">
                    <a:tint val="75000"/>
                  </a:prstClr>
                </a:solidFill>
              </a:rPr>
              <a:pPr defTabSz="457200"/>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673"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xccrsc.org/video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txccrsc.org/video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txccrsc.org/video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txccrsc.org/" TargetMode="External"/><Relationship Id="rId2" Type="http://schemas.openxmlformats.org/officeDocument/2006/relationships/hyperlink" Target="http://www.txccrs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600200"/>
            <a:ext cx="5723468" cy="1828090"/>
          </a:xfrm>
        </p:spPr>
        <p:txBody>
          <a:bodyPr>
            <a:normAutofit fontScale="90000"/>
          </a:bodyPr>
          <a:lstStyle/>
          <a:p>
            <a:r>
              <a:rPr lang="en-US" dirty="0" smtClean="0"/>
              <a:t>College and Career Readiness Standards Overview</a:t>
            </a:r>
            <a:endParaRPr lang="en-US" dirty="0"/>
          </a:p>
        </p:txBody>
      </p:sp>
      <p:sp>
        <p:nvSpPr>
          <p:cNvPr id="3" name="Subtitle 2"/>
          <p:cNvSpPr>
            <a:spLocks noGrp="1"/>
          </p:cNvSpPr>
          <p:nvPr>
            <p:ph type="subTitle" idx="1"/>
          </p:nvPr>
        </p:nvSpPr>
        <p:spPr/>
        <p:txBody>
          <a:bodyPr/>
          <a:lstStyle/>
          <a:p>
            <a:r>
              <a:rPr lang="en-US" dirty="0" smtClean="0"/>
              <a:t>Presented by:  </a:t>
            </a:r>
          </a:p>
          <a:p>
            <a:r>
              <a:rPr lang="en-US" dirty="0" smtClean="0"/>
              <a:t>Education Service Center Region 11</a:t>
            </a:r>
          </a:p>
          <a:p>
            <a:r>
              <a:rPr lang="en-US" dirty="0" smtClean="0"/>
              <a:t>January 23, 2014</a:t>
            </a:r>
            <a:endParaRPr lang="en-US" dirty="0"/>
          </a:p>
        </p:txBody>
      </p:sp>
    </p:spTree>
    <p:extLst>
      <p:ext uri="{BB962C8B-B14F-4D97-AF65-F5344CB8AC3E}">
        <p14:creationId xmlns:p14="http://schemas.microsoft.com/office/powerpoint/2010/main" val="239139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44" y="609600"/>
            <a:ext cx="7747461" cy="1143000"/>
          </a:xfrm>
        </p:spPr>
        <p:txBody>
          <a:bodyPr>
            <a:noAutofit/>
          </a:bodyPr>
          <a:lstStyle/>
          <a:p>
            <a:r>
              <a:rPr lang="en-US" dirty="0" smtClean="0"/>
              <a:t>College and Career Readiness</a:t>
            </a:r>
            <a:endParaRPr lang="en-US" dirty="0"/>
          </a:p>
        </p:txBody>
      </p:sp>
      <p:sp>
        <p:nvSpPr>
          <p:cNvPr id="3" name="Content Placeholder 2"/>
          <p:cNvSpPr>
            <a:spLocks noGrp="1"/>
          </p:cNvSpPr>
          <p:nvPr>
            <p:ph idx="1"/>
          </p:nvPr>
        </p:nvSpPr>
        <p:spPr>
          <a:xfrm>
            <a:off x="304800" y="1066800"/>
            <a:ext cx="8229600" cy="2925763"/>
          </a:xfrm>
        </p:spPr>
        <p:txBody>
          <a:bodyPr>
            <a:normAutofit/>
          </a:bodyPr>
          <a:lstStyle/>
          <a:p>
            <a:pPr marL="0" indent="0">
              <a:buNone/>
            </a:pPr>
            <a:endParaRPr lang="en-US" dirty="0"/>
          </a:p>
          <a:p>
            <a:pPr marL="0" indent="0">
              <a:buNone/>
            </a:pPr>
            <a:endParaRPr lang="en-US" dirty="0" smtClean="0"/>
          </a:p>
          <a:p>
            <a:pPr marL="0" indent="0" algn="ctr">
              <a:buNone/>
            </a:pPr>
            <a:endParaRPr lang="en-US" dirty="0"/>
          </a:p>
          <a:p>
            <a:pPr marL="0" indent="0">
              <a:buNone/>
            </a:pPr>
            <a:endParaRPr lang="en-US" dirty="0" smtClean="0"/>
          </a:p>
          <a:p>
            <a:pPr marL="0" indent="0" algn="ctr">
              <a:buNone/>
            </a:pPr>
            <a:r>
              <a:rPr lang="en-US" dirty="0" smtClean="0">
                <a:hlinkClick r:id="rId3"/>
              </a:rPr>
              <a:t>http://txccrsc.org/videos/</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963118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5312" y="304800"/>
            <a:ext cx="6965245" cy="1202485"/>
          </a:xfrm>
        </p:spPr>
        <p:txBody>
          <a:bodyPr>
            <a:normAutofit fontScale="90000"/>
          </a:bodyPr>
          <a:lstStyle/>
          <a:p>
            <a:r>
              <a:rPr lang="en-US" dirty="0" smtClean="0"/>
              <a:t>College and Career Readiness</a:t>
            </a:r>
            <a:endParaRPr lang="en-US" dirty="0"/>
          </a:p>
        </p:txBody>
      </p:sp>
      <p:sp>
        <p:nvSpPr>
          <p:cNvPr id="6" name="Slide Number Placeholder 5"/>
          <p:cNvSpPr>
            <a:spLocks noGrp="1"/>
          </p:cNvSpPr>
          <p:nvPr>
            <p:ph type="sldNum" sz="quarter" idx="12"/>
          </p:nvPr>
        </p:nvSpPr>
        <p:spPr>
          <a:xfrm>
            <a:off x="7010400" y="6356350"/>
            <a:ext cx="2133600" cy="365125"/>
          </a:xfrm>
        </p:spPr>
        <p:txBody>
          <a:bodyPr/>
          <a:lstStyle/>
          <a:p>
            <a:fld id="{1163C79F-F27E-484E-B02C-AA930E51F10C}" type="slidenum">
              <a:rPr lang="en-US" smtClean="0"/>
              <a:pPr/>
              <a:t>11</a:t>
            </a:fld>
            <a:endParaRPr lang="en-US" dirty="0"/>
          </a:p>
        </p:txBody>
      </p:sp>
      <p:grpSp>
        <p:nvGrpSpPr>
          <p:cNvPr id="4" name="Group 3"/>
          <p:cNvGrpSpPr/>
          <p:nvPr/>
        </p:nvGrpSpPr>
        <p:grpSpPr>
          <a:xfrm>
            <a:off x="178861" y="1396999"/>
            <a:ext cx="8773680" cy="4833983"/>
            <a:chOff x="352287" y="1396999"/>
            <a:chExt cx="8773680" cy="4833983"/>
          </a:xfrm>
        </p:grpSpPr>
        <p:graphicFrame>
          <p:nvGraphicFramePr>
            <p:cNvPr id="3" name="Diagram 2"/>
            <p:cNvGraphicFramePr/>
            <p:nvPr>
              <p:extLst>
                <p:ext uri="{D42A27DB-BD31-4B8C-83A1-F6EECF244321}">
                  <p14:modId xmlns:p14="http://schemas.microsoft.com/office/powerpoint/2010/main" val="2350389691"/>
                </p:ext>
              </p:extLst>
            </p:nvPr>
          </p:nvGraphicFramePr>
          <p:xfrm>
            <a:off x="352287" y="1396999"/>
            <a:ext cx="8773680" cy="4833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973527" y="3036836"/>
              <a:ext cx="1555669" cy="1246495"/>
            </a:xfrm>
            <a:prstGeom prst="rect">
              <a:avLst/>
            </a:prstGeom>
            <a:noFill/>
          </p:spPr>
          <p:txBody>
            <a:bodyPr wrap="square" rtlCol="0">
              <a:spAutoFit/>
            </a:bodyPr>
            <a:lstStyle/>
            <a:p>
              <a:pPr algn="ctr"/>
              <a:r>
                <a:rPr lang="en-US" sz="2400" dirty="0" smtClean="0"/>
                <a:t>College </a:t>
              </a:r>
            </a:p>
            <a:p>
              <a:pPr algn="ctr"/>
              <a:r>
                <a:rPr lang="en-US" sz="2400" dirty="0" smtClean="0"/>
                <a:t>&amp; Career Readiness</a:t>
              </a:r>
              <a:endParaRPr lang="en-US" sz="2400" dirty="0"/>
            </a:p>
          </p:txBody>
        </p:sp>
      </p:grpSp>
    </p:spTree>
    <p:extLst>
      <p:ext uri="{BB962C8B-B14F-4D97-AF65-F5344CB8AC3E}">
        <p14:creationId xmlns:p14="http://schemas.microsoft.com/office/powerpoint/2010/main" val="1145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Student Perspective</a:t>
            </a:r>
            <a:endParaRPr lang="en-US" dirty="0"/>
          </a:p>
        </p:txBody>
      </p:sp>
      <p:sp>
        <p:nvSpPr>
          <p:cNvPr id="3" name="Content Placeholder 2"/>
          <p:cNvSpPr>
            <a:spLocks noGrp="1"/>
          </p:cNvSpPr>
          <p:nvPr>
            <p:ph idx="1"/>
          </p:nvPr>
        </p:nvSpPr>
        <p:spPr/>
        <p:txBody>
          <a:bodyPr/>
          <a:lstStyle/>
          <a:p>
            <a:pPr marL="0" lvl="0" indent="0" algn="ctr">
              <a:buNone/>
            </a:pPr>
            <a:endParaRPr lang="en-US" dirty="0" smtClean="0">
              <a:solidFill>
                <a:prstClr val="black"/>
              </a:solidFill>
              <a:hlinkClick r:id="rId3"/>
            </a:endParaRPr>
          </a:p>
          <a:p>
            <a:pPr marL="0" lvl="0" indent="0" algn="ctr">
              <a:buNone/>
            </a:pPr>
            <a:endParaRPr lang="en-US" dirty="0">
              <a:solidFill>
                <a:prstClr val="black"/>
              </a:solidFill>
              <a:hlinkClick r:id="rId3"/>
            </a:endParaRPr>
          </a:p>
          <a:p>
            <a:pPr marL="0" lvl="0" indent="0" algn="ctr">
              <a:buNone/>
            </a:pPr>
            <a:r>
              <a:rPr lang="en-US" dirty="0" smtClean="0">
                <a:solidFill>
                  <a:prstClr val="black"/>
                </a:solidFill>
                <a:hlinkClick r:id="rId3"/>
              </a:rPr>
              <a:t>http</a:t>
            </a:r>
            <a:r>
              <a:rPr lang="en-US" dirty="0">
                <a:solidFill>
                  <a:prstClr val="black"/>
                </a:solidFill>
                <a:hlinkClick r:id="rId3"/>
              </a:rPr>
              <a:t>://txccrsc.org/videos/</a:t>
            </a:r>
            <a:endParaRPr lang="en-US" dirty="0">
              <a:solidFill>
                <a:prstClr val="black"/>
              </a:solidFill>
            </a:endParaRPr>
          </a:p>
          <a:p>
            <a:endParaRPr lang="en-US" dirty="0"/>
          </a:p>
        </p:txBody>
      </p:sp>
    </p:spTree>
    <p:extLst>
      <p:ext uri="{BB962C8B-B14F-4D97-AF65-F5344CB8AC3E}">
        <p14:creationId xmlns:p14="http://schemas.microsoft.com/office/powerpoint/2010/main" val="1165363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4" y="290074"/>
            <a:ext cx="8926171" cy="6277852"/>
          </a:xfrm>
          <a:prstGeom prst="rect">
            <a:avLst/>
          </a:prstGeom>
        </p:spPr>
      </p:pic>
    </p:spTree>
    <p:extLst>
      <p:ext uri="{BB962C8B-B14F-4D97-AF65-F5344CB8AC3E}">
        <p14:creationId xmlns:p14="http://schemas.microsoft.com/office/powerpoint/2010/main" val="695772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0" y="393699"/>
            <a:ext cx="9144000" cy="1322387"/>
          </a:xfrm>
        </p:spPr>
        <p:txBody>
          <a:bodyPr>
            <a:normAutofit/>
          </a:bodyPr>
          <a:lstStyle/>
          <a:p>
            <a:r>
              <a:rPr lang="en-US" dirty="0"/>
              <a:t>Key Content </a:t>
            </a:r>
            <a:r>
              <a:rPr lang="en-US" dirty="0" smtClean="0"/>
              <a:t>Knowledge</a:t>
            </a:r>
            <a:endParaRPr lang="en-US" b="1" dirty="0">
              <a:solidFill>
                <a:schemeClr val="accent6"/>
              </a:solidFill>
            </a:endParaRPr>
          </a:p>
        </p:txBody>
      </p:sp>
      <p:sp>
        <p:nvSpPr>
          <p:cNvPr id="6" name="Content Placeholder 7"/>
          <p:cNvSpPr>
            <a:spLocks noGrp="1"/>
          </p:cNvSpPr>
          <p:nvPr>
            <p:ph idx="1"/>
          </p:nvPr>
        </p:nvSpPr>
        <p:spPr>
          <a:xfrm>
            <a:off x="1219200" y="1719262"/>
            <a:ext cx="7010400" cy="4529138"/>
          </a:xfrm>
        </p:spPr>
        <p:txBody>
          <a:bodyPr>
            <a:normAutofit/>
          </a:bodyPr>
          <a:lstStyle/>
          <a:p>
            <a:r>
              <a:rPr lang="en-US" dirty="0" smtClean="0"/>
              <a:t>Components:</a:t>
            </a:r>
          </a:p>
          <a:p>
            <a:pPr lvl="1"/>
            <a:r>
              <a:rPr lang="en-US" dirty="0" smtClean="0"/>
              <a:t>Key terms and terminology</a:t>
            </a:r>
          </a:p>
          <a:p>
            <a:pPr lvl="1"/>
            <a:r>
              <a:rPr lang="en-US" dirty="0" smtClean="0"/>
              <a:t>Factual information</a:t>
            </a:r>
          </a:p>
          <a:p>
            <a:pPr lvl="1"/>
            <a:r>
              <a:rPr lang="en-US" dirty="0" smtClean="0"/>
              <a:t>Linking ideas</a:t>
            </a:r>
          </a:p>
          <a:p>
            <a:pPr lvl="1"/>
            <a:r>
              <a:rPr lang="en-US" dirty="0" smtClean="0"/>
              <a:t>Organizing concepts</a:t>
            </a:r>
          </a:p>
        </p:txBody>
      </p:sp>
    </p:spTree>
    <p:extLst>
      <p:ext uri="{BB962C8B-B14F-4D97-AF65-F5344CB8AC3E}">
        <p14:creationId xmlns:p14="http://schemas.microsoft.com/office/powerpoint/2010/main" val="35939108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1345236" y="151437"/>
            <a:ext cx="6453527" cy="777342"/>
          </a:xfrm>
        </p:spPr>
        <p:txBody>
          <a:bodyPr/>
          <a:lstStyle/>
          <a:p>
            <a:r>
              <a:rPr lang="en-US" dirty="0" smtClean="0"/>
              <a:t>Key Content Knowledge</a:t>
            </a:r>
            <a:endParaRPr lang="en-US" dirty="0"/>
          </a:p>
        </p:txBody>
      </p:sp>
      <p:sp>
        <p:nvSpPr>
          <p:cNvPr id="19" name="Footer Placeholder 3"/>
          <p:cNvSpPr>
            <a:spLocks noGrp="1"/>
          </p:cNvSpPr>
          <p:nvPr>
            <p:ph type="ftr" sz="quarter" idx="11"/>
          </p:nvPr>
        </p:nvSpPr>
        <p:spPr>
          <a:xfrm>
            <a:off x="0" y="6486525"/>
            <a:ext cx="9144000" cy="365125"/>
          </a:xfrm>
        </p:spPr>
        <p:txBody>
          <a:bodyPr/>
          <a:lstStyle/>
          <a:p>
            <a:pPr algn="r"/>
            <a:r>
              <a:rPr lang="en-US" dirty="0" smtClean="0"/>
              <a:t>© 2012 Texas College &amp; Career Readiness Center </a:t>
            </a:r>
            <a:endParaRPr lang="en-US" dirty="0"/>
          </a:p>
        </p:txBody>
      </p:sp>
      <p:grpSp>
        <p:nvGrpSpPr>
          <p:cNvPr id="13" name="Group 12"/>
          <p:cNvGrpSpPr/>
          <p:nvPr/>
        </p:nvGrpSpPr>
        <p:grpSpPr>
          <a:xfrm>
            <a:off x="4806388" y="4350073"/>
            <a:ext cx="1347548" cy="1345775"/>
            <a:chOff x="351679" y="1033024"/>
            <a:chExt cx="1347548" cy="1345775"/>
          </a:xfrm>
        </p:grpSpPr>
        <p:sp>
          <p:nvSpPr>
            <p:cNvPr id="10" name="Oval 9"/>
            <p:cNvSpPr/>
            <p:nvPr/>
          </p:nvSpPr>
          <p:spPr>
            <a:xfrm>
              <a:off x="353684" y="1033024"/>
              <a:ext cx="1345543" cy="1345775"/>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Oval 4"/>
            <p:cNvSpPr/>
            <p:nvPr/>
          </p:nvSpPr>
          <p:spPr>
            <a:xfrm>
              <a:off x="351679" y="1487935"/>
              <a:ext cx="1347548" cy="43595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CTE</a:t>
              </a:r>
              <a:endParaRPr lang="en-US" kern="1200" dirty="0"/>
            </a:p>
          </p:txBody>
        </p:sp>
      </p:grpSp>
      <p:grpSp>
        <p:nvGrpSpPr>
          <p:cNvPr id="5" name="Group 4"/>
          <p:cNvGrpSpPr/>
          <p:nvPr/>
        </p:nvGrpSpPr>
        <p:grpSpPr>
          <a:xfrm>
            <a:off x="655628" y="928779"/>
            <a:ext cx="7832744" cy="5833361"/>
            <a:chOff x="655628" y="928779"/>
            <a:chExt cx="7832744" cy="5833361"/>
          </a:xfrm>
        </p:grpSpPr>
        <p:graphicFrame>
          <p:nvGraphicFramePr>
            <p:cNvPr id="3" name="Diagram 2"/>
            <p:cNvGraphicFramePr/>
            <p:nvPr>
              <p:extLst>
                <p:ext uri="{D42A27DB-BD31-4B8C-83A1-F6EECF244321}">
                  <p14:modId xmlns:p14="http://schemas.microsoft.com/office/powerpoint/2010/main" val="300836539"/>
                </p:ext>
              </p:extLst>
            </p:nvPr>
          </p:nvGraphicFramePr>
          <p:xfrm>
            <a:off x="655628" y="1103203"/>
            <a:ext cx="7832744" cy="565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val 14"/>
            <p:cNvSpPr/>
            <p:nvPr/>
          </p:nvSpPr>
          <p:spPr>
            <a:xfrm>
              <a:off x="1975190" y="928779"/>
              <a:ext cx="1345543" cy="1345775"/>
            </a:xfrm>
            <a:prstGeom prst="ellipse">
              <a:avLst/>
            </a:prstGeom>
            <a:gradFill>
              <a:gsLst>
                <a:gs pos="0">
                  <a:srgbClr val="FF00FF"/>
                </a:gs>
                <a:gs pos="100000">
                  <a:srgbClr val="D60093"/>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6" name="Oval 4"/>
          <p:cNvSpPr/>
          <p:nvPr/>
        </p:nvSpPr>
        <p:spPr>
          <a:xfrm>
            <a:off x="1973185" y="1383690"/>
            <a:ext cx="1347548" cy="435954"/>
          </a:xfrm>
          <a:prstGeom prst="rect">
            <a:avLst/>
          </a:prstGeom>
          <a:effectLst>
            <a:outerShdw blurRad="50800" dist="38100" dir="2700000" algn="tl" rotWithShape="0">
              <a:srgbClr val="000000">
                <a:alpha val="43000"/>
              </a:srgbClr>
            </a:out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PE</a:t>
            </a:r>
            <a:endParaRPr lang="en-US" kern="1200" dirty="0"/>
          </a:p>
        </p:txBody>
      </p:sp>
      <p:sp>
        <p:nvSpPr>
          <p:cNvPr id="17" name="Oval 16"/>
          <p:cNvSpPr/>
          <p:nvPr/>
        </p:nvSpPr>
        <p:spPr>
          <a:xfrm>
            <a:off x="2609875" y="4984235"/>
            <a:ext cx="256659" cy="256703"/>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Oval 17"/>
          <p:cNvSpPr/>
          <p:nvPr/>
        </p:nvSpPr>
        <p:spPr>
          <a:xfrm>
            <a:off x="6687065" y="3687433"/>
            <a:ext cx="340355" cy="340414"/>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Oval 19"/>
          <p:cNvSpPr/>
          <p:nvPr/>
        </p:nvSpPr>
        <p:spPr>
          <a:xfrm>
            <a:off x="3407642" y="1701177"/>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Oval 21"/>
          <p:cNvSpPr/>
          <p:nvPr/>
        </p:nvSpPr>
        <p:spPr>
          <a:xfrm>
            <a:off x="2204673" y="5458915"/>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 name="TextBox 1"/>
          <p:cNvSpPr txBox="1"/>
          <p:nvPr/>
        </p:nvSpPr>
        <p:spPr>
          <a:xfrm>
            <a:off x="1634657" y="4383130"/>
            <a:ext cx="959205" cy="646331"/>
          </a:xfrm>
          <a:prstGeom prst="rect">
            <a:avLst/>
          </a:prstGeom>
          <a:noFill/>
        </p:spPr>
        <p:txBody>
          <a:bodyPr wrap="square" rtlCol="0">
            <a:spAutoFit/>
          </a:bodyPr>
          <a:lstStyle/>
          <a:p>
            <a:r>
              <a:rPr lang="en-US" dirty="0" smtClean="0">
                <a:solidFill>
                  <a:schemeClr val="bg1"/>
                </a:solidFill>
              </a:rPr>
              <a:t>Fine Arts</a:t>
            </a:r>
            <a:endParaRPr lang="en-US" dirty="0">
              <a:solidFill>
                <a:schemeClr val="bg1"/>
              </a:solidFill>
            </a:endParaRPr>
          </a:p>
        </p:txBody>
      </p:sp>
    </p:spTree>
    <p:extLst>
      <p:ext uri="{BB962C8B-B14F-4D97-AF65-F5344CB8AC3E}">
        <p14:creationId xmlns:p14="http://schemas.microsoft.com/office/powerpoint/2010/main" val="288460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Oval 20"/>
          <p:cNvSpPr/>
          <p:nvPr/>
        </p:nvSpPr>
        <p:spPr>
          <a:xfrm>
            <a:off x="1975190" y="928778"/>
            <a:ext cx="1345543" cy="1345775"/>
          </a:xfrm>
          <a:prstGeom prst="ellipse">
            <a:avLst/>
          </a:prstGeom>
          <a:gradFill>
            <a:gsLst>
              <a:gs pos="0">
                <a:srgbClr val="FF00FF"/>
              </a:gs>
              <a:gs pos="100000">
                <a:srgbClr val="D60093"/>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aphicFrame>
        <p:nvGraphicFramePr>
          <p:cNvPr id="3" name="Diagram 2"/>
          <p:cNvGraphicFramePr/>
          <p:nvPr>
            <p:extLst>
              <p:ext uri="{D42A27DB-BD31-4B8C-83A1-F6EECF244321}">
                <p14:modId xmlns:p14="http://schemas.microsoft.com/office/powerpoint/2010/main" val="3426456620"/>
              </p:ext>
            </p:extLst>
          </p:nvPr>
        </p:nvGraphicFramePr>
        <p:xfrm>
          <a:off x="655628" y="1103203"/>
          <a:ext cx="7832744" cy="565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345236" y="151437"/>
            <a:ext cx="6453527" cy="777342"/>
          </a:xfrm>
        </p:spPr>
        <p:txBody>
          <a:bodyPr/>
          <a:lstStyle/>
          <a:p>
            <a:r>
              <a:rPr lang="en-US" dirty="0" smtClean="0"/>
              <a:t>Key Content Knowledge</a:t>
            </a:r>
            <a:endParaRPr lang="en-US" dirty="0"/>
          </a:p>
        </p:txBody>
      </p:sp>
      <p:sp>
        <p:nvSpPr>
          <p:cNvPr id="19" name="Footer Placeholder 3"/>
          <p:cNvSpPr>
            <a:spLocks noGrp="1"/>
          </p:cNvSpPr>
          <p:nvPr>
            <p:ph type="ftr" sz="quarter" idx="11"/>
          </p:nvPr>
        </p:nvSpPr>
        <p:spPr>
          <a:xfrm>
            <a:off x="0" y="6486525"/>
            <a:ext cx="9144000" cy="365125"/>
          </a:xfrm>
        </p:spPr>
        <p:txBody>
          <a:bodyPr/>
          <a:lstStyle/>
          <a:p>
            <a:pPr algn="r"/>
            <a:r>
              <a:rPr lang="en-US" dirty="0" smtClean="0"/>
              <a:t>© 2012 Texas College &amp; Career Readiness Center </a:t>
            </a:r>
            <a:endParaRPr lang="en-US" dirty="0"/>
          </a:p>
        </p:txBody>
      </p:sp>
      <p:grpSp>
        <p:nvGrpSpPr>
          <p:cNvPr id="13" name="Group 12"/>
          <p:cNvGrpSpPr/>
          <p:nvPr/>
        </p:nvGrpSpPr>
        <p:grpSpPr>
          <a:xfrm>
            <a:off x="4806388" y="4350073"/>
            <a:ext cx="1347548" cy="1345775"/>
            <a:chOff x="351679" y="1033024"/>
            <a:chExt cx="1347548" cy="1345775"/>
          </a:xfrm>
        </p:grpSpPr>
        <p:sp>
          <p:nvSpPr>
            <p:cNvPr id="10" name="Oval 9"/>
            <p:cNvSpPr/>
            <p:nvPr/>
          </p:nvSpPr>
          <p:spPr>
            <a:xfrm>
              <a:off x="353684" y="1033024"/>
              <a:ext cx="1345543" cy="1345775"/>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Oval 4"/>
            <p:cNvSpPr/>
            <p:nvPr/>
          </p:nvSpPr>
          <p:spPr>
            <a:xfrm>
              <a:off x="351679" y="1487935"/>
              <a:ext cx="1347548" cy="43595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CTE</a:t>
              </a:r>
              <a:endParaRPr lang="en-US" kern="1200" dirty="0"/>
            </a:p>
          </p:txBody>
        </p:sp>
      </p:grpSp>
      <p:sp>
        <p:nvSpPr>
          <p:cNvPr id="16" name="Oval 4"/>
          <p:cNvSpPr/>
          <p:nvPr/>
        </p:nvSpPr>
        <p:spPr>
          <a:xfrm>
            <a:off x="1973185" y="1383690"/>
            <a:ext cx="1347548" cy="435954"/>
          </a:xfrm>
          <a:prstGeom prst="rect">
            <a:avLst/>
          </a:prstGeom>
          <a:effectLst>
            <a:outerShdw blurRad="50800" dist="38100" dir="2700000" algn="tl" rotWithShape="0">
              <a:srgbClr val="000000">
                <a:alpha val="43000"/>
              </a:srgbClr>
            </a:out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PE</a:t>
            </a:r>
            <a:endParaRPr lang="en-US" kern="1200" dirty="0"/>
          </a:p>
        </p:txBody>
      </p:sp>
      <p:sp>
        <p:nvSpPr>
          <p:cNvPr id="17" name="Oval 16"/>
          <p:cNvSpPr/>
          <p:nvPr/>
        </p:nvSpPr>
        <p:spPr>
          <a:xfrm>
            <a:off x="2609875" y="4984235"/>
            <a:ext cx="256659" cy="256703"/>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Oval 17"/>
          <p:cNvSpPr/>
          <p:nvPr/>
        </p:nvSpPr>
        <p:spPr>
          <a:xfrm>
            <a:off x="6687065" y="3687433"/>
            <a:ext cx="340355" cy="340414"/>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Oval 19"/>
          <p:cNvSpPr/>
          <p:nvPr/>
        </p:nvSpPr>
        <p:spPr>
          <a:xfrm>
            <a:off x="3407642" y="1701177"/>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Oval 21"/>
          <p:cNvSpPr/>
          <p:nvPr/>
        </p:nvSpPr>
        <p:spPr>
          <a:xfrm>
            <a:off x="2204673" y="5458915"/>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extBox 13"/>
          <p:cNvSpPr txBox="1"/>
          <p:nvPr/>
        </p:nvSpPr>
        <p:spPr>
          <a:xfrm>
            <a:off x="1634657" y="4383130"/>
            <a:ext cx="959205" cy="646331"/>
          </a:xfrm>
          <a:prstGeom prst="rect">
            <a:avLst/>
          </a:prstGeom>
          <a:noFill/>
        </p:spPr>
        <p:txBody>
          <a:bodyPr wrap="square" rtlCol="0">
            <a:spAutoFit/>
          </a:bodyPr>
          <a:lstStyle/>
          <a:p>
            <a:r>
              <a:rPr lang="en-US" dirty="0" smtClean="0">
                <a:solidFill>
                  <a:schemeClr val="bg1"/>
                </a:solidFill>
              </a:rPr>
              <a:t>Fine Arts</a:t>
            </a:r>
            <a:endParaRPr lang="en-US" dirty="0">
              <a:solidFill>
                <a:schemeClr val="bg1"/>
              </a:solidFill>
            </a:endParaRPr>
          </a:p>
        </p:txBody>
      </p:sp>
    </p:spTree>
    <p:extLst>
      <p:ext uri="{BB962C8B-B14F-4D97-AF65-F5344CB8AC3E}">
        <p14:creationId xmlns:p14="http://schemas.microsoft.com/office/powerpoint/2010/main" val="2870716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val 18"/>
          <p:cNvSpPr/>
          <p:nvPr/>
        </p:nvSpPr>
        <p:spPr>
          <a:xfrm>
            <a:off x="1975190" y="928779"/>
            <a:ext cx="1345543" cy="1345775"/>
          </a:xfrm>
          <a:prstGeom prst="ellipse">
            <a:avLst/>
          </a:prstGeom>
          <a:gradFill>
            <a:gsLst>
              <a:gs pos="0">
                <a:srgbClr val="FF00FF"/>
              </a:gs>
              <a:gs pos="100000">
                <a:srgbClr val="D60093"/>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aphicFrame>
        <p:nvGraphicFramePr>
          <p:cNvPr id="3" name="Diagram 2"/>
          <p:cNvGraphicFramePr/>
          <p:nvPr>
            <p:extLst>
              <p:ext uri="{D42A27DB-BD31-4B8C-83A1-F6EECF244321}">
                <p14:modId xmlns:p14="http://schemas.microsoft.com/office/powerpoint/2010/main" val="2767776078"/>
              </p:ext>
            </p:extLst>
          </p:nvPr>
        </p:nvGraphicFramePr>
        <p:xfrm>
          <a:off x="655628" y="1103203"/>
          <a:ext cx="7832744" cy="565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345236" y="151437"/>
            <a:ext cx="6453527" cy="777342"/>
          </a:xfrm>
        </p:spPr>
        <p:txBody>
          <a:bodyPr/>
          <a:lstStyle/>
          <a:p>
            <a:r>
              <a:rPr lang="en-US" dirty="0" smtClean="0"/>
              <a:t>Key Content Knowledge</a:t>
            </a:r>
            <a:endParaRPr lang="en-US" dirty="0"/>
          </a:p>
        </p:txBody>
      </p:sp>
      <p:sp>
        <p:nvSpPr>
          <p:cNvPr id="21" name="Footer Placeholder 3"/>
          <p:cNvSpPr>
            <a:spLocks noGrp="1"/>
          </p:cNvSpPr>
          <p:nvPr>
            <p:ph type="ftr" sz="quarter" idx="11"/>
          </p:nvPr>
        </p:nvSpPr>
        <p:spPr>
          <a:xfrm>
            <a:off x="0" y="6486525"/>
            <a:ext cx="9144000" cy="365125"/>
          </a:xfrm>
        </p:spPr>
        <p:txBody>
          <a:bodyPr/>
          <a:lstStyle/>
          <a:p>
            <a:pPr algn="r"/>
            <a:r>
              <a:rPr lang="en-US" dirty="0" smtClean="0"/>
              <a:t>© 2012 Texas College &amp; Career Readiness Center </a:t>
            </a:r>
            <a:endParaRPr lang="en-US" dirty="0"/>
          </a:p>
        </p:txBody>
      </p:sp>
      <p:grpSp>
        <p:nvGrpSpPr>
          <p:cNvPr id="13" name="Group 12"/>
          <p:cNvGrpSpPr/>
          <p:nvPr/>
        </p:nvGrpSpPr>
        <p:grpSpPr>
          <a:xfrm>
            <a:off x="4806388" y="4350073"/>
            <a:ext cx="1347548" cy="1345775"/>
            <a:chOff x="351679" y="1033024"/>
            <a:chExt cx="1347548" cy="1345775"/>
          </a:xfrm>
        </p:grpSpPr>
        <p:sp>
          <p:nvSpPr>
            <p:cNvPr id="10" name="Oval 9"/>
            <p:cNvSpPr/>
            <p:nvPr/>
          </p:nvSpPr>
          <p:spPr>
            <a:xfrm>
              <a:off x="353684" y="1033024"/>
              <a:ext cx="1345543" cy="1345775"/>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Oval 4"/>
            <p:cNvSpPr/>
            <p:nvPr/>
          </p:nvSpPr>
          <p:spPr>
            <a:xfrm>
              <a:off x="351679" y="1487935"/>
              <a:ext cx="1347548" cy="43595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CTE</a:t>
              </a:r>
              <a:endParaRPr lang="en-US" kern="1200" dirty="0"/>
            </a:p>
          </p:txBody>
        </p:sp>
      </p:grpSp>
      <p:sp>
        <p:nvSpPr>
          <p:cNvPr id="16" name="Oval 4"/>
          <p:cNvSpPr/>
          <p:nvPr/>
        </p:nvSpPr>
        <p:spPr>
          <a:xfrm>
            <a:off x="1973185" y="1383690"/>
            <a:ext cx="1347548" cy="435954"/>
          </a:xfrm>
          <a:prstGeom prst="rect">
            <a:avLst/>
          </a:prstGeom>
          <a:effectLst>
            <a:outerShdw blurRad="50800" dist="38100" dir="2700000" algn="tl" rotWithShape="0">
              <a:srgbClr val="000000">
                <a:alpha val="43000"/>
              </a:srgbClr>
            </a:out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PE</a:t>
            </a:r>
            <a:endParaRPr lang="en-US" kern="1200" dirty="0"/>
          </a:p>
        </p:txBody>
      </p:sp>
      <p:sp>
        <p:nvSpPr>
          <p:cNvPr id="17" name="Oval 16"/>
          <p:cNvSpPr/>
          <p:nvPr/>
        </p:nvSpPr>
        <p:spPr>
          <a:xfrm>
            <a:off x="2609875" y="4984235"/>
            <a:ext cx="256659" cy="256703"/>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Oval 17"/>
          <p:cNvSpPr/>
          <p:nvPr/>
        </p:nvSpPr>
        <p:spPr>
          <a:xfrm>
            <a:off x="6687065" y="3687433"/>
            <a:ext cx="340355" cy="340414"/>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Oval 19"/>
          <p:cNvSpPr/>
          <p:nvPr/>
        </p:nvSpPr>
        <p:spPr>
          <a:xfrm>
            <a:off x="3407642" y="1701177"/>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Oval 21"/>
          <p:cNvSpPr/>
          <p:nvPr/>
        </p:nvSpPr>
        <p:spPr>
          <a:xfrm>
            <a:off x="2204673" y="5458915"/>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extBox 13"/>
          <p:cNvSpPr txBox="1"/>
          <p:nvPr/>
        </p:nvSpPr>
        <p:spPr>
          <a:xfrm>
            <a:off x="1634657" y="4383130"/>
            <a:ext cx="959205" cy="646331"/>
          </a:xfrm>
          <a:prstGeom prst="rect">
            <a:avLst/>
          </a:prstGeom>
          <a:noFill/>
        </p:spPr>
        <p:txBody>
          <a:bodyPr wrap="square" rtlCol="0">
            <a:spAutoFit/>
          </a:bodyPr>
          <a:lstStyle/>
          <a:p>
            <a:r>
              <a:rPr lang="en-US" dirty="0" smtClean="0">
                <a:solidFill>
                  <a:schemeClr val="bg1"/>
                </a:solidFill>
              </a:rPr>
              <a:t>Fine Arts</a:t>
            </a:r>
            <a:endParaRPr lang="en-US" dirty="0">
              <a:solidFill>
                <a:schemeClr val="bg1"/>
              </a:solidFill>
            </a:endParaRPr>
          </a:p>
        </p:txBody>
      </p:sp>
    </p:spTree>
    <p:extLst>
      <p:ext uri="{BB962C8B-B14F-4D97-AF65-F5344CB8AC3E}">
        <p14:creationId xmlns:p14="http://schemas.microsoft.com/office/powerpoint/2010/main" val="60776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val 18"/>
          <p:cNvSpPr/>
          <p:nvPr/>
        </p:nvSpPr>
        <p:spPr>
          <a:xfrm>
            <a:off x="1983724" y="928778"/>
            <a:ext cx="1345543" cy="1345775"/>
          </a:xfrm>
          <a:prstGeom prst="ellipse">
            <a:avLst/>
          </a:prstGeom>
          <a:gradFill>
            <a:gsLst>
              <a:gs pos="0">
                <a:srgbClr val="FF00FF"/>
              </a:gs>
              <a:gs pos="100000">
                <a:srgbClr val="D60093"/>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aphicFrame>
        <p:nvGraphicFramePr>
          <p:cNvPr id="3" name="Diagram 2"/>
          <p:cNvGraphicFramePr/>
          <p:nvPr>
            <p:extLst>
              <p:ext uri="{D42A27DB-BD31-4B8C-83A1-F6EECF244321}">
                <p14:modId xmlns:p14="http://schemas.microsoft.com/office/powerpoint/2010/main" val="2855400078"/>
              </p:ext>
            </p:extLst>
          </p:nvPr>
        </p:nvGraphicFramePr>
        <p:xfrm>
          <a:off x="655628" y="1103203"/>
          <a:ext cx="7832744" cy="565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345236" y="151437"/>
            <a:ext cx="6453527" cy="777342"/>
          </a:xfrm>
        </p:spPr>
        <p:txBody>
          <a:bodyPr/>
          <a:lstStyle/>
          <a:p>
            <a:r>
              <a:rPr lang="en-US" dirty="0" smtClean="0"/>
              <a:t>Key Content Knowledge</a:t>
            </a:r>
            <a:endParaRPr lang="en-US" dirty="0"/>
          </a:p>
        </p:txBody>
      </p:sp>
      <p:sp>
        <p:nvSpPr>
          <p:cNvPr id="21" name="Footer Placeholder 3"/>
          <p:cNvSpPr>
            <a:spLocks noGrp="1"/>
          </p:cNvSpPr>
          <p:nvPr>
            <p:ph type="ftr" sz="quarter" idx="11"/>
          </p:nvPr>
        </p:nvSpPr>
        <p:spPr>
          <a:xfrm>
            <a:off x="0" y="6486525"/>
            <a:ext cx="9144000" cy="365125"/>
          </a:xfrm>
        </p:spPr>
        <p:txBody>
          <a:bodyPr/>
          <a:lstStyle/>
          <a:p>
            <a:pPr algn="r"/>
            <a:r>
              <a:rPr lang="en-US" dirty="0" smtClean="0"/>
              <a:t>© 2012 Texas College &amp; Career Readiness Center </a:t>
            </a:r>
            <a:endParaRPr lang="en-US" dirty="0"/>
          </a:p>
        </p:txBody>
      </p:sp>
      <p:grpSp>
        <p:nvGrpSpPr>
          <p:cNvPr id="13" name="Group 12"/>
          <p:cNvGrpSpPr/>
          <p:nvPr/>
        </p:nvGrpSpPr>
        <p:grpSpPr>
          <a:xfrm>
            <a:off x="4806388" y="4350073"/>
            <a:ext cx="1347548" cy="1345775"/>
            <a:chOff x="351679" y="1033024"/>
            <a:chExt cx="1347548" cy="1345775"/>
          </a:xfrm>
        </p:grpSpPr>
        <p:sp>
          <p:nvSpPr>
            <p:cNvPr id="10" name="Oval 9"/>
            <p:cNvSpPr/>
            <p:nvPr/>
          </p:nvSpPr>
          <p:spPr>
            <a:xfrm>
              <a:off x="353684" y="1033024"/>
              <a:ext cx="1345543" cy="1345775"/>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Oval 4"/>
            <p:cNvSpPr/>
            <p:nvPr/>
          </p:nvSpPr>
          <p:spPr>
            <a:xfrm>
              <a:off x="351679" y="1487935"/>
              <a:ext cx="1347548" cy="43595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CTE</a:t>
              </a:r>
              <a:endParaRPr lang="en-US" kern="1200" dirty="0"/>
            </a:p>
          </p:txBody>
        </p:sp>
      </p:grpSp>
      <p:sp>
        <p:nvSpPr>
          <p:cNvPr id="16" name="Oval 4"/>
          <p:cNvSpPr/>
          <p:nvPr/>
        </p:nvSpPr>
        <p:spPr>
          <a:xfrm>
            <a:off x="1973185" y="1383690"/>
            <a:ext cx="1347548" cy="435954"/>
          </a:xfrm>
          <a:prstGeom prst="rect">
            <a:avLst/>
          </a:prstGeom>
          <a:effectLst>
            <a:outerShdw blurRad="50800" dist="38100" dir="2700000" algn="tl" rotWithShape="0">
              <a:srgbClr val="000000">
                <a:alpha val="43000"/>
              </a:srgbClr>
            </a:out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PE</a:t>
            </a:r>
            <a:endParaRPr lang="en-US" kern="1200" dirty="0"/>
          </a:p>
        </p:txBody>
      </p:sp>
      <p:sp>
        <p:nvSpPr>
          <p:cNvPr id="17" name="Oval 16"/>
          <p:cNvSpPr/>
          <p:nvPr/>
        </p:nvSpPr>
        <p:spPr>
          <a:xfrm>
            <a:off x="2609875" y="4984235"/>
            <a:ext cx="256659" cy="256703"/>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Oval 17"/>
          <p:cNvSpPr/>
          <p:nvPr/>
        </p:nvSpPr>
        <p:spPr>
          <a:xfrm>
            <a:off x="6687065" y="3687433"/>
            <a:ext cx="340355" cy="340414"/>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Oval 19"/>
          <p:cNvSpPr/>
          <p:nvPr/>
        </p:nvSpPr>
        <p:spPr>
          <a:xfrm>
            <a:off x="3407642" y="1701177"/>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Oval 21"/>
          <p:cNvSpPr/>
          <p:nvPr/>
        </p:nvSpPr>
        <p:spPr>
          <a:xfrm>
            <a:off x="2204673" y="5458915"/>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extBox 13"/>
          <p:cNvSpPr txBox="1"/>
          <p:nvPr/>
        </p:nvSpPr>
        <p:spPr>
          <a:xfrm>
            <a:off x="1634657" y="4383130"/>
            <a:ext cx="959205" cy="646331"/>
          </a:xfrm>
          <a:prstGeom prst="rect">
            <a:avLst/>
          </a:prstGeom>
          <a:noFill/>
        </p:spPr>
        <p:txBody>
          <a:bodyPr wrap="square" rtlCol="0">
            <a:spAutoFit/>
          </a:bodyPr>
          <a:lstStyle/>
          <a:p>
            <a:r>
              <a:rPr lang="en-US" dirty="0" smtClean="0">
                <a:solidFill>
                  <a:schemeClr val="bg1"/>
                </a:solidFill>
              </a:rPr>
              <a:t>Fine Arts</a:t>
            </a:r>
            <a:endParaRPr lang="en-US" dirty="0">
              <a:solidFill>
                <a:schemeClr val="bg1"/>
              </a:solidFill>
            </a:endParaRPr>
          </a:p>
        </p:txBody>
      </p:sp>
    </p:spTree>
    <p:extLst>
      <p:ext uri="{BB962C8B-B14F-4D97-AF65-F5344CB8AC3E}">
        <p14:creationId xmlns:p14="http://schemas.microsoft.com/office/powerpoint/2010/main" val="2035229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val 18"/>
          <p:cNvSpPr/>
          <p:nvPr/>
        </p:nvSpPr>
        <p:spPr>
          <a:xfrm>
            <a:off x="1975190" y="928778"/>
            <a:ext cx="1345543" cy="1345775"/>
          </a:xfrm>
          <a:prstGeom prst="ellipse">
            <a:avLst/>
          </a:prstGeom>
          <a:gradFill>
            <a:gsLst>
              <a:gs pos="0">
                <a:srgbClr val="FF00FF"/>
              </a:gs>
              <a:gs pos="100000">
                <a:srgbClr val="D60093"/>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aphicFrame>
        <p:nvGraphicFramePr>
          <p:cNvPr id="3" name="Diagram 2"/>
          <p:cNvGraphicFramePr/>
          <p:nvPr>
            <p:extLst>
              <p:ext uri="{D42A27DB-BD31-4B8C-83A1-F6EECF244321}">
                <p14:modId xmlns:p14="http://schemas.microsoft.com/office/powerpoint/2010/main" val="3633354763"/>
              </p:ext>
            </p:extLst>
          </p:nvPr>
        </p:nvGraphicFramePr>
        <p:xfrm>
          <a:off x="655628" y="1103203"/>
          <a:ext cx="7832744" cy="565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345236" y="151437"/>
            <a:ext cx="6453527" cy="777342"/>
          </a:xfrm>
        </p:spPr>
        <p:txBody>
          <a:bodyPr/>
          <a:lstStyle/>
          <a:p>
            <a:r>
              <a:rPr lang="en-US" dirty="0" smtClean="0"/>
              <a:t>Key Content Knowledge</a:t>
            </a:r>
            <a:endParaRPr lang="en-US" dirty="0"/>
          </a:p>
        </p:txBody>
      </p:sp>
      <p:sp>
        <p:nvSpPr>
          <p:cNvPr id="21" name="Footer Placeholder 3"/>
          <p:cNvSpPr>
            <a:spLocks noGrp="1"/>
          </p:cNvSpPr>
          <p:nvPr>
            <p:ph type="ftr" sz="quarter" idx="11"/>
          </p:nvPr>
        </p:nvSpPr>
        <p:spPr>
          <a:xfrm>
            <a:off x="0" y="6486525"/>
            <a:ext cx="9144000" cy="365125"/>
          </a:xfrm>
        </p:spPr>
        <p:txBody>
          <a:bodyPr/>
          <a:lstStyle/>
          <a:p>
            <a:pPr algn="r"/>
            <a:r>
              <a:rPr lang="en-US" dirty="0" smtClean="0"/>
              <a:t>© 2012 Texas College &amp; Career Readiness Center </a:t>
            </a:r>
            <a:endParaRPr lang="en-US" dirty="0"/>
          </a:p>
        </p:txBody>
      </p:sp>
      <p:grpSp>
        <p:nvGrpSpPr>
          <p:cNvPr id="13" name="Group 12"/>
          <p:cNvGrpSpPr/>
          <p:nvPr/>
        </p:nvGrpSpPr>
        <p:grpSpPr>
          <a:xfrm>
            <a:off x="4806388" y="4350073"/>
            <a:ext cx="1347548" cy="1345775"/>
            <a:chOff x="351679" y="1033024"/>
            <a:chExt cx="1347548" cy="1345775"/>
          </a:xfrm>
        </p:grpSpPr>
        <p:sp>
          <p:nvSpPr>
            <p:cNvPr id="10" name="Oval 9"/>
            <p:cNvSpPr/>
            <p:nvPr/>
          </p:nvSpPr>
          <p:spPr>
            <a:xfrm>
              <a:off x="353684" y="1033024"/>
              <a:ext cx="1345543" cy="1345775"/>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Oval 4"/>
            <p:cNvSpPr/>
            <p:nvPr/>
          </p:nvSpPr>
          <p:spPr>
            <a:xfrm>
              <a:off x="351679" y="1487935"/>
              <a:ext cx="1347548" cy="43595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CTE</a:t>
              </a:r>
              <a:endParaRPr lang="en-US" kern="1200" dirty="0"/>
            </a:p>
          </p:txBody>
        </p:sp>
      </p:grpSp>
      <p:sp>
        <p:nvSpPr>
          <p:cNvPr id="16" name="Oval 4"/>
          <p:cNvSpPr/>
          <p:nvPr/>
        </p:nvSpPr>
        <p:spPr>
          <a:xfrm>
            <a:off x="1973185" y="1383690"/>
            <a:ext cx="1347548" cy="435954"/>
          </a:xfrm>
          <a:prstGeom prst="rect">
            <a:avLst/>
          </a:prstGeom>
          <a:effectLst>
            <a:outerShdw blurRad="50800" dist="38100" dir="2700000" algn="tl" rotWithShape="0">
              <a:srgbClr val="000000">
                <a:alpha val="43000"/>
              </a:srgbClr>
            </a:out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PE</a:t>
            </a:r>
            <a:endParaRPr lang="en-US" kern="1200" dirty="0"/>
          </a:p>
        </p:txBody>
      </p:sp>
      <p:sp>
        <p:nvSpPr>
          <p:cNvPr id="17" name="Oval 16"/>
          <p:cNvSpPr/>
          <p:nvPr/>
        </p:nvSpPr>
        <p:spPr>
          <a:xfrm>
            <a:off x="2609875" y="4984235"/>
            <a:ext cx="256659" cy="256703"/>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Oval 17"/>
          <p:cNvSpPr/>
          <p:nvPr/>
        </p:nvSpPr>
        <p:spPr>
          <a:xfrm>
            <a:off x="6687065" y="3687433"/>
            <a:ext cx="340355" cy="340414"/>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Oval 19"/>
          <p:cNvSpPr/>
          <p:nvPr/>
        </p:nvSpPr>
        <p:spPr>
          <a:xfrm>
            <a:off x="3407642" y="1701177"/>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Oval 21"/>
          <p:cNvSpPr/>
          <p:nvPr/>
        </p:nvSpPr>
        <p:spPr>
          <a:xfrm>
            <a:off x="2204673" y="5458915"/>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extBox 13"/>
          <p:cNvSpPr txBox="1"/>
          <p:nvPr/>
        </p:nvSpPr>
        <p:spPr>
          <a:xfrm>
            <a:off x="1634657" y="4383130"/>
            <a:ext cx="959205" cy="646331"/>
          </a:xfrm>
          <a:prstGeom prst="rect">
            <a:avLst/>
          </a:prstGeom>
          <a:noFill/>
        </p:spPr>
        <p:txBody>
          <a:bodyPr wrap="square" rtlCol="0">
            <a:spAutoFit/>
          </a:bodyPr>
          <a:lstStyle/>
          <a:p>
            <a:r>
              <a:rPr lang="en-US" dirty="0" smtClean="0">
                <a:solidFill>
                  <a:schemeClr val="bg1"/>
                </a:solidFill>
              </a:rPr>
              <a:t>Fine Arts</a:t>
            </a:r>
            <a:endParaRPr lang="en-US" dirty="0">
              <a:solidFill>
                <a:schemeClr val="bg1"/>
              </a:solidFill>
            </a:endParaRPr>
          </a:p>
        </p:txBody>
      </p:sp>
    </p:spTree>
    <p:extLst>
      <p:ext uri="{BB962C8B-B14F-4D97-AF65-F5344CB8AC3E}">
        <p14:creationId xmlns:p14="http://schemas.microsoft.com/office/powerpoint/2010/main" val="25007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2743199"/>
          </a:xfrm>
        </p:spPr>
        <p:txBody>
          <a:bodyPr>
            <a:normAutofit/>
          </a:bodyPr>
          <a:lstStyle/>
          <a:p>
            <a:r>
              <a:rPr lang="en-US" dirty="0" smtClean="0"/>
              <a:t>Building a Culture for </a:t>
            </a:r>
            <a:br>
              <a:rPr lang="en-US" dirty="0" smtClean="0"/>
            </a:br>
            <a:r>
              <a:rPr lang="en-US" dirty="0" smtClean="0"/>
              <a:t>College and Career </a:t>
            </a:r>
            <a:br>
              <a:rPr lang="en-US" dirty="0" smtClean="0"/>
            </a:br>
            <a:r>
              <a:rPr lang="en-US" dirty="0" smtClean="0"/>
              <a:t>Readiness</a:t>
            </a:r>
            <a:endParaRPr lang="en-US" dirty="0"/>
          </a:p>
        </p:txBody>
      </p:sp>
    </p:spTree>
    <p:extLst>
      <p:ext uri="{BB962C8B-B14F-4D97-AF65-F5344CB8AC3E}">
        <p14:creationId xmlns:p14="http://schemas.microsoft.com/office/powerpoint/2010/main" val="1340442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val 18"/>
          <p:cNvSpPr/>
          <p:nvPr/>
        </p:nvSpPr>
        <p:spPr>
          <a:xfrm>
            <a:off x="1975190" y="928779"/>
            <a:ext cx="1345543" cy="1345775"/>
          </a:xfrm>
          <a:prstGeom prst="ellipse">
            <a:avLst/>
          </a:prstGeom>
          <a:gradFill>
            <a:gsLst>
              <a:gs pos="0">
                <a:srgbClr val="FF00FF"/>
              </a:gs>
              <a:gs pos="100000">
                <a:srgbClr val="D60093"/>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aphicFrame>
        <p:nvGraphicFramePr>
          <p:cNvPr id="3" name="Diagram 2"/>
          <p:cNvGraphicFramePr/>
          <p:nvPr>
            <p:extLst>
              <p:ext uri="{D42A27DB-BD31-4B8C-83A1-F6EECF244321}">
                <p14:modId xmlns:p14="http://schemas.microsoft.com/office/powerpoint/2010/main" val="343553201"/>
              </p:ext>
            </p:extLst>
          </p:nvPr>
        </p:nvGraphicFramePr>
        <p:xfrm>
          <a:off x="655628" y="1103203"/>
          <a:ext cx="7832744" cy="565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345236" y="151437"/>
            <a:ext cx="6453527" cy="777342"/>
          </a:xfrm>
        </p:spPr>
        <p:txBody>
          <a:bodyPr/>
          <a:lstStyle/>
          <a:p>
            <a:r>
              <a:rPr lang="en-US" dirty="0" smtClean="0"/>
              <a:t>Key Content Knowledge</a:t>
            </a:r>
            <a:endParaRPr lang="en-US" dirty="0"/>
          </a:p>
        </p:txBody>
      </p:sp>
      <p:sp>
        <p:nvSpPr>
          <p:cNvPr id="21" name="Footer Placeholder 3"/>
          <p:cNvSpPr>
            <a:spLocks noGrp="1"/>
          </p:cNvSpPr>
          <p:nvPr>
            <p:ph type="ftr" sz="quarter" idx="11"/>
          </p:nvPr>
        </p:nvSpPr>
        <p:spPr>
          <a:xfrm>
            <a:off x="0" y="6486525"/>
            <a:ext cx="9144000" cy="365125"/>
          </a:xfrm>
        </p:spPr>
        <p:txBody>
          <a:bodyPr/>
          <a:lstStyle/>
          <a:p>
            <a:pPr algn="r"/>
            <a:r>
              <a:rPr lang="en-US" dirty="0" smtClean="0"/>
              <a:t>© 2012 Texas College &amp; Career Readiness Center </a:t>
            </a:r>
            <a:endParaRPr lang="en-US" dirty="0"/>
          </a:p>
        </p:txBody>
      </p:sp>
      <p:grpSp>
        <p:nvGrpSpPr>
          <p:cNvPr id="13" name="Group 12"/>
          <p:cNvGrpSpPr/>
          <p:nvPr/>
        </p:nvGrpSpPr>
        <p:grpSpPr>
          <a:xfrm>
            <a:off x="4806388" y="4350073"/>
            <a:ext cx="1347548" cy="1345775"/>
            <a:chOff x="351679" y="1033024"/>
            <a:chExt cx="1347548" cy="1345775"/>
          </a:xfrm>
        </p:grpSpPr>
        <p:sp>
          <p:nvSpPr>
            <p:cNvPr id="10" name="Oval 9"/>
            <p:cNvSpPr/>
            <p:nvPr/>
          </p:nvSpPr>
          <p:spPr>
            <a:xfrm>
              <a:off x="353684" y="1033024"/>
              <a:ext cx="1345543" cy="1345775"/>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Oval 4"/>
            <p:cNvSpPr/>
            <p:nvPr/>
          </p:nvSpPr>
          <p:spPr>
            <a:xfrm>
              <a:off x="351679" y="1487935"/>
              <a:ext cx="1347548" cy="43595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CTE</a:t>
              </a:r>
              <a:endParaRPr lang="en-US" kern="1200" dirty="0"/>
            </a:p>
          </p:txBody>
        </p:sp>
      </p:grpSp>
      <p:sp>
        <p:nvSpPr>
          <p:cNvPr id="16" name="Oval 4"/>
          <p:cNvSpPr/>
          <p:nvPr/>
        </p:nvSpPr>
        <p:spPr>
          <a:xfrm>
            <a:off x="1973185" y="1383690"/>
            <a:ext cx="1347548" cy="435954"/>
          </a:xfrm>
          <a:prstGeom prst="rect">
            <a:avLst/>
          </a:prstGeom>
          <a:effectLst>
            <a:outerShdw blurRad="50800" dist="38100" dir="2700000" algn="tl" rotWithShape="0">
              <a:srgbClr val="000000">
                <a:alpha val="43000"/>
              </a:srgbClr>
            </a:outerShdw>
          </a:effectLst>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kern="1200" dirty="0" smtClean="0"/>
              <a:t>PE</a:t>
            </a:r>
            <a:endParaRPr lang="en-US" kern="1200" dirty="0"/>
          </a:p>
        </p:txBody>
      </p:sp>
      <p:sp>
        <p:nvSpPr>
          <p:cNvPr id="17" name="Oval 16"/>
          <p:cNvSpPr/>
          <p:nvPr/>
        </p:nvSpPr>
        <p:spPr>
          <a:xfrm>
            <a:off x="2609875" y="4984235"/>
            <a:ext cx="256659" cy="256703"/>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Oval 17"/>
          <p:cNvSpPr/>
          <p:nvPr/>
        </p:nvSpPr>
        <p:spPr>
          <a:xfrm>
            <a:off x="6687065" y="3687433"/>
            <a:ext cx="340355" cy="340414"/>
          </a:xfrm>
          <a:prstGeom prst="ellipse">
            <a:avLst/>
          </a:prstGeom>
          <a:gradFill>
            <a:gsLst>
              <a:gs pos="0">
                <a:srgbClr val="FFFF66"/>
              </a:gs>
              <a:gs pos="100000">
                <a:srgbClr val="FFFF9F"/>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Oval 19"/>
          <p:cNvSpPr/>
          <p:nvPr/>
        </p:nvSpPr>
        <p:spPr>
          <a:xfrm>
            <a:off x="3407642" y="1701177"/>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Oval 21"/>
          <p:cNvSpPr/>
          <p:nvPr/>
        </p:nvSpPr>
        <p:spPr>
          <a:xfrm>
            <a:off x="2204673" y="5458915"/>
            <a:ext cx="236892" cy="236933"/>
          </a:xfrm>
          <a:prstGeom prst="ellipse">
            <a:avLst/>
          </a:prstGeom>
          <a:gradFill>
            <a:gsLst>
              <a:gs pos="0">
                <a:schemeClr val="tx1">
                  <a:lumMod val="50000"/>
                  <a:lumOff val="50000"/>
                </a:schemeClr>
              </a:gs>
              <a:gs pos="100000">
                <a:schemeClr val="bg1">
                  <a:lumMod val="7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extBox 13"/>
          <p:cNvSpPr txBox="1"/>
          <p:nvPr/>
        </p:nvSpPr>
        <p:spPr>
          <a:xfrm>
            <a:off x="1634657" y="4383130"/>
            <a:ext cx="959205" cy="646331"/>
          </a:xfrm>
          <a:prstGeom prst="rect">
            <a:avLst/>
          </a:prstGeom>
          <a:noFill/>
        </p:spPr>
        <p:txBody>
          <a:bodyPr wrap="square" rtlCol="0">
            <a:spAutoFit/>
          </a:bodyPr>
          <a:lstStyle/>
          <a:p>
            <a:r>
              <a:rPr lang="en-US" dirty="0" smtClean="0">
                <a:solidFill>
                  <a:schemeClr val="bg1"/>
                </a:solidFill>
              </a:rPr>
              <a:t>Fine Arts</a:t>
            </a:r>
            <a:endParaRPr lang="en-US" dirty="0">
              <a:solidFill>
                <a:schemeClr val="bg1"/>
              </a:solidFill>
            </a:endParaRPr>
          </a:p>
        </p:txBody>
      </p:sp>
    </p:spTree>
    <p:extLst>
      <p:ext uri="{BB962C8B-B14F-4D97-AF65-F5344CB8AC3E}">
        <p14:creationId xmlns:p14="http://schemas.microsoft.com/office/powerpoint/2010/main" val="1141660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38200" y="1926372"/>
            <a:ext cx="7467601" cy="4093428"/>
          </a:xfrm>
          <a:prstGeom prst="rect">
            <a:avLst/>
          </a:prstGeom>
          <a:noFill/>
        </p:spPr>
        <p:txBody>
          <a:bodyPr wrap="square" rtlCol="0">
            <a:spAutoFit/>
          </a:bodyPr>
          <a:lstStyle/>
          <a:p>
            <a:pPr>
              <a:buClr>
                <a:schemeClr val="accent2">
                  <a:lumMod val="75000"/>
                </a:schemeClr>
              </a:buClr>
            </a:pPr>
            <a:r>
              <a:rPr lang="en-US" sz="2400" i="1" dirty="0" smtClean="0">
                <a:latin typeface="Arial"/>
                <a:cs typeface="Arial"/>
              </a:rPr>
              <a:t>Distinguished</a:t>
            </a:r>
            <a:r>
              <a:rPr lang="en-US" sz="2400" dirty="0" smtClean="0">
                <a:latin typeface="Arial"/>
                <a:cs typeface="Arial"/>
              </a:rPr>
              <a:t> from high school graduation standards by </a:t>
            </a:r>
            <a:r>
              <a:rPr lang="en-US" sz="2400" dirty="0" smtClean="0">
                <a:solidFill>
                  <a:schemeClr val="accent6">
                    <a:lumMod val="75000"/>
                  </a:schemeClr>
                </a:solidFill>
                <a:latin typeface="Arial"/>
                <a:cs typeface="Arial"/>
              </a:rPr>
              <a:t>emphasizing content as a means to an </a:t>
            </a:r>
            <a:r>
              <a:rPr lang="en-US" sz="2400" b="1" dirty="0" smtClean="0">
                <a:solidFill>
                  <a:schemeClr val="accent6">
                    <a:lumMod val="75000"/>
                  </a:schemeClr>
                </a:solidFill>
                <a:latin typeface="Arial"/>
                <a:cs typeface="Arial"/>
              </a:rPr>
              <a:t>end</a:t>
            </a:r>
            <a:r>
              <a:rPr lang="en-US" sz="2400" dirty="0">
                <a:latin typeface="Arial"/>
                <a:cs typeface="Arial"/>
              </a:rPr>
              <a:t>;</a:t>
            </a:r>
            <a:r>
              <a:rPr lang="en-US" sz="2400" dirty="0" smtClean="0">
                <a:latin typeface="Arial"/>
                <a:cs typeface="Arial"/>
              </a:rPr>
              <a:t> the content stimulates students’ deeper levels of thinking.</a:t>
            </a:r>
          </a:p>
          <a:p>
            <a:pPr>
              <a:buClr>
                <a:schemeClr val="accent2">
                  <a:lumMod val="75000"/>
                </a:schemeClr>
              </a:buClr>
            </a:pPr>
            <a:endParaRPr lang="en-US" sz="1200" dirty="0" smtClean="0">
              <a:latin typeface="Arial"/>
              <a:cs typeface="Arial"/>
            </a:endParaRPr>
          </a:p>
          <a:p>
            <a:pPr marL="342900" indent="-342900">
              <a:buFont typeface="Arial"/>
              <a:buChar char="•"/>
            </a:pPr>
            <a:r>
              <a:rPr lang="en-US" sz="2200" dirty="0">
                <a:ea typeface="ＭＳ Ｐゴシック" charset="0"/>
              </a:rPr>
              <a:t>College and Career Readiness Standards (CCRS) mandated by HB1</a:t>
            </a:r>
          </a:p>
          <a:p>
            <a:pPr marL="342900" indent="-342900">
              <a:buFont typeface="Arial"/>
              <a:buChar char="•"/>
            </a:pPr>
            <a:r>
              <a:rPr lang="en-US" sz="2200" dirty="0">
                <a:ea typeface="ＭＳ Ｐゴシック" charset="0"/>
              </a:rPr>
              <a:t>Sponsored by TEA and THECB</a:t>
            </a:r>
          </a:p>
          <a:p>
            <a:pPr marL="342900" indent="-342900">
              <a:buFont typeface="Arial"/>
              <a:buChar char="•"/>
            </a:pPr>
            <a:r>
              <a:rPr lang="en-US" sz="2200" dirty="0">
                <a:ea typeface="ＭＳ Ｐゴシック" charset="0"/>
              </a:rPr>
              <a:t>Presented to THECB – October 2007</a:t>
            </a:r>
          </a:p>
          <a:p>
            <a:pPr marL="342900" indent="-342900">
              <a:buFont typeface="Arial"/>
              <a:buChar char="•"/>
            </a:pPr>
            <a:r>
              <a:rPr lang="en-US" sz="2200" dirty="0">
                <a:ea typeface="ＭＳ Ｐゴシック" charset="0"/>
              </a:rPr>
              <a:t>Public comment period – October to December 2007</a:t>
            </a:r>
          </a:p>
          <a:p>
            <a:pPr marL="342900" indent="-342900">
              <a:buFont typeface="Arial"/>
              <a:buChar char="•"/>
            </a:pPr>
            <a:r>
              <a:rPr lang="en-US" sz="2200" dirty="0">
                <a:ea typeface="ＭＳ Ｐゴシック" charset="0"/>
              </a:rPr>
              <a:t>Adopted by THECB in Jan. 2008 </a:t>
            </a:r>
          </a:p>
          <a:p>
            <a:pPr marL="342900" indent="-342900">
              <a:buFont typeface="Arial"/>
              <a:buChar char="•"/>
            </a:pPr>
            <a:r>
              <a:rPr lang="en-US" sz="2200" dirty="0">
                <a:ea typeface="ＭＳ Ｐゴシック" charset="0"/>
              </a:rPr>
              <a:t>Sent to the Commissioner of Education and State Board of Education for incorporation into the TEKS in April 2008 </a:t>
            </a:r>
          </a:p>
        </p:txBody>
      </p:sp>
      <p:sp>
        <p:nvSpPr>
          <p:cNvPr id="12" name="TextBox 11"/>
          <p:cNvSpPr txBox="1"/>
          <p:nvPr/>
        </p:nvSpPr>
        <p:spPr>
          <a:xfrm>
            <a:off x="860528" y="630523"/>
            <a:ext cx="7369072" cy="1198277"/>
          </a:xfrm>
          <a:prstGeom prst="rect">
            <a:avLst/>
          </a:prstGeom>
          <a:noFill/>
        </p:spPr>
        <p:txBody>
          <a:bodyPr wrap="square" rtlCol="0">
            <a:spAutoFit/>
          </a:bodyPr>
          <a:lstStyle/>
          <a:p>
            <a:pPr algn="ctr">
              <a:lnSpc>
                <a:spcPct val="80000"/>
              </a:lnSpc>
            </a:pPr>
            <a:r>
              <a:rPr lang="en-US" sz="4400" dirty="0">
                <a:latin typeface="+mj-lt"/>
                <a:cs typeface="Arial"/>
              </a:rPr>
              <a:t>Texas College and Career Readiness Standards</a:t>
            </a:r>
          </a:p>
        </p:txBody>
      </p:sp>
    </p:spTree>
    <p:extLst>
      <p:ext uri="{BB962C8B-B14F-4D97-AF65-F5344CB8AC3E}">
        <p14:creationId xmlns:p14="http://schemas.microsoft.com/office/powerpoint/2010/main" val="426464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pPr>
              <a:lnSpc>
                <a:spcPct val="80000"/>
              </a:lnSpc>
            </a:pPr>
            <a:r>
              <a:rPr lang="en-US" dirty="0">
                <a:ea typeface="+mn-ea"/>
              </a:rPr>
              <a:t>Texas College and Career Readiness Standards</a:t>
            </a:r>
          </a:p>
        </p:txBody>
      </p:sp>
      <p:sp>
        <p:nvSpPr>
          <p:cNvPr id="3" name="Content Placeholder 2"/>
          <p:cNvSpPr>
            <a:spLocks noGrp="1"/>
          </p:cNvSpPr>
          <p:nvPr>
            <p:ph idx="1"/>
          </p:nvPr>
        </p:nvSpPr>
        <p:spPr>
          <a:xfrm>
            <a:off x="838200" y="2027237"/>
            <a:ext cx="7467600" cy="4525963"/>
          </a:xfrm>
        </p:spPr>
        <p:txBody>
          <a:bodyPr>
            <a:normAutofit/>
          </a:bodyPr>
          <a:lstStyle/>
          <a:p>
            <a:r>
              <a:rPr lang="en-US" dirty="0" smtClean="0"/>
              <a:t>The Texas College and Career Readiness Standards represent a </a:t>
            </a:r>
            <a:r>
              <a:rPr lang="en-US" dirty="0" smtClean="0">
                <a:solidFill>
                  <a:srgbClr val="FF6600"/>
                </a:solidFill>
              </a:rPr>
              <a:t>full range of knowledge and skills</a:t>
            </a:r>
            <a:r>
              <a:rPr lang="en-US" dirty="0" smtClean="0"/>
              <a:t> that students need to succeed in college and careers.</a:t>
            </a:r>
            <a:r>
              <a:rPr lang="en-US" dirty="0">
                <a:solidFill>
                  <a:prstClr val="black"/>
                </a:solidFill>
              </a:rPr>
              <a:t> </a:t>
            </a:r>
            <a:endParaRPr lang="en-US" dirty="0" smtClean="0">
              <a:solidFill>
                <a:prstClr val="black"/>
              </a:solidFill>
            </a:endParaRPr>
          </a:p>
          <a:p>
            <a:pPr marL="0" indent="0">
              <a:buNone/>
            </a:pPr>
            <a:endParaRPr lang="en-US" dirty="0" smtClean="0">
              <a:solidFill>
                <a:prstClr val="black"/>
              </a:solidFill>
            </a:endParaRPr>
          </a:p>
          <a:p>
            <a:r>
              <a:rPr lang="en-US" dirty="0" smtClean="0">
                <a:solidFill>
                  <a:prstClr val="black"/>
                </a:solidFill>
              </a:rPr>
              <a:t>Distinguished </a:t>
            </a:r>
            <a:r>
              <a:rPr lang="en-US" dirty="0">
                <a:solidFill>
                  <a:prstClr val="black"/>
                </a:solidFill>
              </a:rPr>
              <a:t>from high school graduation standards by </a:t>
            </a:r>
            <a:r>
              <a:rPr lang="en-US" b="1" dirty="0">
                <a:solidFill>
                  <a:srgbClr val="F79646">
                    <a:lumMod val="75000"/>
                  </a:srgbClr>
                </a:solidFill>
              </a:rPr>
              <a:t>emphasizing content as a means to an end</a:t>
            </a:r>
            <a:endParaRPr lang="en-US" sz="2400" dirty="0">
              <a:solidFill>
                <a:prstClr val="black"/>
              </a:solidFill>
            </a:endParaRPr>
          </a:p>
          <a:p>
            <a:endParaRPr lang="en-US" dirty="0" smtClean="0"/>
          </a:p>
        </p:txBody>
      </p:sp>
    </p:spTree>
    <p:extLst>
      <p:ext uri="{BB962C8B-B14F-4D97-AF65-F5344CB8AC3E}">
        <p14:creationId xmlns:p14="http://schemas.microsoft.com/office/powerpoint/2010/main" val="2137342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905000"/>
          </a:xfrm>
        </p:spPr>
        <p:txBody>
          <a:bodyPr>
            <a:noAutofit/>
          </a:bodyPr>
          <a:lstStyle/>
          <a:p>
            <a:r>
              <a:rPr lang="en-US" dirty="0" smtClean="0"/>
              <a:t>Development of the Texas </a:t>
            </a:r>
            <a:br>
              <a:rPr lang="en-US" dirty="0" smtClean="0"/>
            </a:br>
            <a:r>
              <a:rPr lang="en-US" dirty="0" smtClean="0"/>
              <a:t>College </a:t>
            </a:r>
            <a:r>
              <a:rPr lang="en-US" dirty="0"/>
              <a:t>and Career </a:t>
            </a:r>
            <a:r>
              <a:rPr lang="en-US" dirty="0" smtClean="0"/>
              <a:t/>
            </a:r>
            <a:br>
              <a:rPr lang="en-US" dirty="0" smtClean="0"/>
            </a:br>
            <a:r>
              <a:rPr lang="en-US" dirty="0" smtClean="0"/>
              <a:t>Readiness </a:t>
            </a:r>
            <a:r>
              <a:rPr lang="en-US" dirty="0"/>
              <a:t>Standards</a:t>
            </a:r>
          </a:p>
        </p:txBody>
      </p:sp>
      <p:sp>
        <p:nvSpPr>
          <p:cNvPr id="3" name="Content Placeholder 2"/>
          <p:cNvSpPr>
            <a:spLocks noGrp="1"/>
          </p:cNvSpPr>
          <p:nvPr>
            <p:ph idx="1"/>
          </p:nvPr>
        </p:nvSpPr>
        <p:spPr>
          <a:xfrm>
            <a:off x="914400" y="2819400"/>
            <a:ext cx="7391400" cy="3235960"/>
          </a:xfrm>
        </p:spPr>
        <p:txBody>
          <a:bodyPr/>
          <a:lstStyle/>
          <a:p>
            <a:r>
              <a:rPr lang="en-US" dirty="0" smtClean="0"/>
              <a:t>TEA and the THECB convened vertical teams of secondary and postsecondary educators to develop the Standards</a:t>
            </a:r>
            <a:endParaRPr lang="en-US" dirty="0"/>
          </a:p>
        </p:txBody>
      </p:sp>
    </p:spTree>
    <p:extLst>
      <p:ext uri="{BB962C8B-B14F-4D97-AF65-F5344CB8AC3E}">
        <p14:creationId xmlns:p14="http://schemas.microsoft.com/office/powerpoint/2010/main" val="298169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600200"/>
          </a:xfrm>
        </p:spPr>
        <p:txBody>
          <a:bodyPr>
            <a:noAutofit/>
          </a:bodyPr>
          <a:lstStyle/>
          <a:p>
            <a:r>
              <a:rPr lang="en-US" dirty="0" smtClean="0"/>
              <a:t>Content of the Texas </a:t>
            </a:r>
            <a:br>
              <a:rPr lang="en-US" dirty="0" smtClean="0"/>
            </a:br>
            <a:r>
              <a:rPr lang="en-US" dirty="0" smtClean="0"/>
              <a:t>College and </a:t>
            </a:r>
            <a:r>
              <a:rPr lang="en-US" dirty="0"/>
              <a:t>Career </a:t>
            </a:r>
            <a:r>
              <a:rPr lang="en-US" dirty="0" smtClean="0"/>
              <a:t/>
            </a:r>
            <a:br>
              <a:rPr lang="en-US" dirty="0" smtClean="0"/>
            </a:br>
            <a:r>
              <a:rPr lang="en-US" dirty="0" smtClean="0"/>
              <a:t>Readiness </a:t>
            </a:r>
            <a:r>
              <a:rPr lang="en-US" dirty="0"/>
              <a:t>Standards</a:t>
            </a:r>
          </a:p>
        </p:txBody>
      </p:sp>
      <p:sp>
        <p:nvSpPr>
          <p:cNvPr id="3" name="Content Placeholder 2"/>
          <p:cNvSpPr>
            <a:spLocks noGrp="1"/>
          </p:cNvSpPr>
          <p:nvPr>
            <p:ph idx="1"/>
          </p:nvPr>
        </p:nvSpPr>
        <p:spPr>
          <a:xfrm>
            <a:off x="1219200" y="2796988"/>
            <a:ext cx="6858000" cy="3603812"/>
          </a:xfrm>
        </p:spPr>
        <p:txBody>
          <a:bodyPr>
            <a:normAutofit/>
          </a:bodyPr>
          <a:lstStyle/>
          <a:p>
            <a:r>
              <a:rPr lang="en-US" dirty="0" smtClean="0"/>
              <a:t>The Standards introduce disciplinary structures to familiarize students with key concepts and content in each of the core academic areas.</a:t>
            </a:r>
          </a:p>
          <a:p>
            <a:r>
              <a:rPr lang="en-US" dirty="0" smtClean="0"/>
              <a:t>The Standards also include a set of cross-disciplinary standards that apply to all courses and subject areas.</a:t>
            </a:r>
            <a:endParaRPr lang="en-US" dirty="0"/>
          </a:p>
        </p:txBody>
      </p:sp>
    </p:spTree>
    <p:extLst>
      <p:ext uri="{BB962C8B-B14F-4D97-AF65-F5344CB8AC3E}">
        <p14:creationId xmlns:p14="http://schemas.microsoft.com/office/powerpoint/2010/main" val="2914407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Rectangle 36"/>
          <p:cNvSpPr/>
          <p:nvPr/>
        </p:nvSpPr>
        <p:spPr>
          <a:xfrm>
            <a:off x="527708" y="2075331"/>
            <a:ext cx="5575440" cy="135367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nvGrpSpPr>
          <p:cNvPr id="39" name="Group 38"/>
          <p:cNvGrpSpPr/>
          <p:nvPr/>
        </p:nvGrpSpPr>
        <p:grpSpPr>
          <a:xfrm>
            <a:off x="273765" y="1890365"/>
            <a:ext cx="1198955" cy="1225430"/>
            <a:chOff x="596900" y="0"/>
            <a:chExt cx="1217639" cy="1244527"/>
          </a:xfrm>
        </p:grpSpPr>
        <p:pic>
          <p:nvPicPr>
            <p:cNvPr id="41" name="Picture 40" descr="align.png"/>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2778" b="97377" l="0" r="97476">
                          <a14:foregroundMark x1="21767" y1="14660" x2="21767" y2="14660"/>
                          <a14:backgroundMark x1="34543" y1="13580" x2="34543" y2="13580"/>
                          <a14:backgroundMark x1="34543" y1="13580" x2="34543" y2="13580"/>
                          <a14:backgroundMark x1="64196" y1="11728" x2="64196" y2="11728"/>
                        </a14:backgroundRemoval>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6900" y="0"/>
              <a:ext cx="1217639" cy="1244527"/>
            </a:xfrm>
            <a:prstGeom prst="rect">
              <a:avLst/>
            </a:prstGeom>
          </p:spPr>
        </p:pic>
        <p:sp>
          <p:nvSpPr>
            <p:cNvPr id="42" name="Oval 41"/>
            <p:cNvSpPr/>
            <p:nvPr/>
          </p:nvSpPr>
          <p:spPr>
            <a:xfrm>
              <a:off x="772049" y="187848"/>
              <a:ext cx="855843" cy="855843"/>
            </a:xfrm>
            <a:prstGeom prst="ellipse">
              <a:avLst/>
            </a:prstGeom>
            <a:solidFill>
              <a:srgbClr val="84B8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44" name="Rectangle 43"/>
          <p:cNvSpPr/>
          <p:nvPr/>
        </p:nvSpPr>
        <p:spPr>
          <a:xfrm>
            <a:off x="527708" y="3531374"/>
            <a:ext cx="5575441" cy="136918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1" name="Rectangle 50"/>
          <p:cNvSpPr/>
          <p:nvPr/>
        </p:nvSpPr>
        <p:spPr>
          <a:xfrm>
            <a:off x="527706" y="4999220"/>
            <a:ext cx="5575441" cy="1347844"/>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7" name="TextBox 56"/>
          <p:cNvSpPr txBox="1"/>
          <p:nvPr/>
        </p:nvSpPr>
        <p:spPr>
          <a:xfrm>
            <a:off x="527708" y="2075331"/>
            <a:ext cx="680019" cy="646331"/>
          </a:xfrm>
          <a:prstGeom prst="rect">
            <a:avLst/>
          </a:prstGeom>
          <a:noFill/>
        </p:spPr>
        <p:txBody>
          <a:bodyPr wrap="square" rtlCol="0">
            <a:spAutoFit/>
          </a:bodyPr>
          <a:lstStyle/>
          <a:p>
            <a:pPr algn="ctr" defTabSz="457200"/>
            <a:r>
              <a:rPr lang="en-US" sz="3600" b="1" dirty="0" smtClean="0">
                <a:solidFill>
                  <a:srgbClr val="FFFFFF"/>
                </a:solidFill>
              </a:rPr>
              <a:t>1</a:t>
            </a:r>
            <a:endParaRPr lang="en-US" sz="3600" b="1" dirty="0">
              <a:solidFill>
                <a:srgbClr val="FFFFFF"/>
              </a:solidFill>
            </a:endParaRPr>
          </a:p>
        </p:txBody>
      </p:sp>
      <p:grpSp>
        <p:nvGrpSpPr>
          <p:cNvPr id="60" name="Group 59"/>
          <p:cNvGrpSpPr/>
          <p:nvPr/>
        </p:nvGrpSpPr>
        <p:grpSpPr>
          <a:xfrm>
            <a:off x="0" y="304800"/>
            <a:ext cx="9144000" cy="4197235"/>
            <a:chOff x="199207" y="89400"/>
            <a:chExt cx="6233842" cy="4197235"/>
          </a:xfrm>
        </p:grpSpPr>
        <p:sp>
          <p:nvSpPr>
            <p:cNvPr id="19" name="TextBox 18"/>
            <p:cNvSpPr txBox="1"/>
            <p:nvPr/>
          </p:nvSpPr>
          <p:spPr>
            <a:xfrm>
              <a:off x="199207" y="89400"/>
              <a:ext cx="6233842" cy="1189236"/>
            </a:xfrm>
            <a:prstGeom prst="rect">
              <a:avLst/>
            </a:prstGeom>
            <a:noFill/>
          </p:spPr>
          <p:txBody>
            <a:bodyPr wrap="square" rtlCol="0">
              <a:spAutoFit/>
            </a:bodyPr>
            <a:lstStyle/>
            <a:p>
              <a:pPr algn="ctr" defTabSz="457200">
                <a:lnSpc>
                  <a:spcPct val="80000"/>
                </a:lnSpc>
              </a:pPr>
              <a:r>
                <a:rPr lang="en-US" sz="4400" dirty="0" smtClean="0">
                  <a:latin typeface="+mj-lt"/>
                  <a:cs typeface="Arial"/>
                </a:rPr>
                <a:t>Structure of the Texas College and Career Readiness Standards</a:t>
              </a:r>
              <a:endParaRPr lang="en-US" sz="4400" dirty="0">
                <a:latin typeface="+mj-lt"/>
                <a:cs typeface="Arial"/>
              </a:endParaRPr>
            </a:p>
          </p:txBody>
        </p:sp>
        <p:sp>
          <p:nvSpPr>
            <p:cNvPr id="58" name="TextBox 57"/>
            <p:cNvSpPr txBox="1"/>
            <p:nvPr/>
          </p:nvSpPr>
          <p:spPr>
            <a:xfrm>
              <a:off x="4509794" y="1978311"/>
              <a:ext cx="1807815" cy="2308324"/>
            </a:xfrm>
            <a:prstGeom prst="rect">
              <a:avLst/>
            </a:prstGeom>
            <a:noFill/>
          </p:spPr>
          <p:txBody>
            <a:bodyPr wrap="square" rtlCol="0">
              <a:spAutoFit/>
            </a:bodyPr>
            <a:lstStyle/>
            <a:p>
              <a:pPr defTabSz="457200"/>
              <a:r>
                <a:rPr lang="en-US" sz="2400" b="1" i="1" dirty="0" smtClean="0">
                  <a:solidFill>
                    <a:srgbClr val="E46C0A"/>
                  </a:solidFill>
                </a:rPr>
                <a:t>Content Area</a:t>
              </a:r>
              <a:r>
                <a:rPr lang="en-US" sz="2400" b="1" i="1" dirty="0" smtClean="0">
                  <a:solidFill>
                    <a:srgbClr val="FF6600"/>
                  </a:solidFill>
                </a:rPr>
                <a:t> </a:t>
              </a:r>
              <a:r>
                <a:rPr lang="en-US" sz="2400" dirty="0" smtClean="0">
                  <a:solidFill>
                    <a:prstClr val="black"/>
                  </a:solidFill>
                </a:rPr>
                <a:t>and </a:t>
              </a:r>
              <a:r>
                <a:rPr lang="en-US" sz="2400" b="1" i="1" dirty="0" smtClean="0">
                  <a:solidFill>
                    <a:srgbClr val="E46C0A"/>
                  </a:solidFill>
                </a:rPr>
                <a:t>Cross-Disciplinary </a:t>
              </a:r>
              <a:r>
                <a:rPr lang="en-US" sz="2400" dirty="0" smtClean="0">
                  <a:solidFill>
                    <a:prstClr val="black"/>
                  </a:solidFill>
                </a:rPr>
                <a:t>standards organized in a hierarchical structure of 3 levels</a:t>
              </a:r>
              <a:endParaRPr lang="en-US" sz="2400" dirty="0">
                <a:solidFill>
                  <a:prstClr val="black"/>
                </a:solidFill>
              </a:endParaRPr>
            </a:p>
          </p:txBody>
        </p:sp>
      </p:grpSp>
      <p:grpSp>
        <p:nvGrpSpPr>
          <p:cNvPr id="61" name="Group 60"/>
          <p:cNvGrpSpPr/>
          <p:nvPr/>
        </p:nvGrpSpPr>
        <p:grpSpPr>
          <a:xfrm>
            <a:off x="273765" y="3122155"/>
            <a:ext cx="1198955" cy="1225430"/>
            <a:chOff x="596900" y="0"/>
            <a:chExt cx="1217639" cy="1244527"/>
          </a:xfrm>
        </p:grpSpPr>
        <p:pic>
          <p:nvPicPr>
            <p:cNvPr id="62" name="Picture 61" descr="align.png"/>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2778" b="97377" l="0" r="97476">
                          <a14:foregroundMark x1="21767" y1="14660" x2="21767" y2="14660"/>
                          <a14:backgroundMark x1="34543" y1="13580" x2="34543" y2="13580"/>
                          <a14:backgroundMark x1="34543" y1="13580" x2="34543" y2="13580"/>
                          <a14:backgroundMark x1="64196" y1="11728" x2="64196" y2="11728"/>
                        </a14:backgroundRemoval>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6900" y="0"/>
              <a:ext cx="1217639" cy="1244527"/>
            </a:xfrm>
            <a:prstGeom prst="rect">
              <a:avLst/>
            </a:prstGeom>
          </p:spPr>
        </p:pic>
        <p:sp>
          <p:nvSpPr>
            <p:cNvPr id="63" name="Oval 62"/>
            <p:cNvSpPr/>
            <p:nvPr/>
          </p:nvSpPr>
          <p:spPr>
            <a:xfrm>
              <a:off x="772049" y="187848"/>
              <a:ext cx="855843" cy="855843"/>
            </a:xfrm>
            <a:prstGeom prst="ellipse">
              <a:avLst/>
            </a:prstGeom>
            <a:solidFill>
              <a:srgbClr val="84B8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64" name="TextBox 63"/>
          <p:cNvSpPr txBox="1"/>
          <p:nvPr/>
        </p:nvSpPr>
        <p:spPr>
          <a:xfrm>
            <a:off x="527708" y="3311982"/>
            <a:ext cx="680019" cy="646331"/>
          </a:xfrm>
          <a:prstGeom prst="rect">
            <a:avLst/>
          </a:prstGeom>
          <a:noFill/>
        </p:spPr>
        <p:txBody>
          <a:bodyPr wrap="square" rtlCol="0">
            <a:spAutoFit/>
          </a:bodyPr>
          <a:lstStyle/>
          <a:p>
            <a:pPr algn="ctr" defTabSz="457200"/>
            <a:r>
              <a:rPr lang="en-US" sz="3600" b="1" dirty="0">
                <a:solidFill>
                  <a:srgbClr val="FFFFFF"/>
                </a:solidFill>
              </a:rPr>
              <a:t>2</a:t>
            </a:r>
          </a:p>
        </p:txBody>
      </p:sp>
      <p:grpSp>
        <p:nvGrpSpPr>
          <p:cNvPr id="65" name="Group 64"/>
          <p:cNvGrpSpPr/>
          <p:nvPr/>
        </p:nvGrpSpPr>
        <p:grpSpPr>
          <a:xfrm>
            <a:off x="269765" y="4427392"/>
            <a:ext cx="1198955" cy="1225430"/>
            <a:chOff x="596900" y="0"/>
            <a:chExt cx="1217639" cy="1244527"/>
          </a:xfrm>
        </p:grpSpPr>
        <p:pic>
          <p:nvPicPr>
            <p:cNvPr id="66" name="Picture 65" descr="align.png"/>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2778" b="97377" l="0" r="97476">
                          <a14:foregroundMark x1="21767" y1="14660" x2="21767" y2="14660"/>
                          <a14:backgroundMark x1="34543" y1="13580" x2="34543" y2="13580"/>
                          <a14:backgroundMark x1="34543" y1="13580" x2="34543" y2="13580"/>
                          <a14:backgroundMark x1="64196" y1="11728" x2="64196" y2="11728"/>
                        </a14:backgroundRemoval>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6900" y="0"/>
              <a:ext cx="1217639" cy="1244527"/>
            </a:xfrm>
            <a:prstGeom prst="rect">
              <a:avLst/>
            </a:prstGeom>
          </p:spPr>
        </p:pic>
        <p:sp>
          <p:nvSpPr>
            <p:cNvPr id="67" name="Oval 66"/>
            <p:cNvSpPr/>
            <p:nvPr/>
          </p:nvSpPr>
          <p:spPr>
            <a:xfrm>
              <a:off x="772049" y="187848"/>
              <a:ext cx="855843" cy="855843"/>
            </a:xfrm>
            <a:prstGeom prst="ellipse">
              <a:avLst/>
            </a:prstGeom>
            <a:solidFill>
              <a:srgbClr val="84B8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68" name="TextBox 67"/>
          <p:cNvSpPr txBox="1"/>
          <p:nvPr/>
        </p:nvSpPr>
        <p:spPr>
          <a:xfrm>
            <a:off x="527708" y="4640852"/>
            <a:ext cx="680019" cy="646331"/>
          </a:xfrm>
          <a:prstGeom prst="rect">
            <a:avLst/>
          </a:prstGeom>
          <a:noFill/>
        </p:spPr>
        <p:txBody>
          <a:bodyPr wrap="square" rtlCol="0">
            <a:spAutoFit/>
          </a:bodyPr>
          <a:lstStyle/>
          <a:p>
            <a:pPr algn="ctr" defTabSz="457200"/>
            <a:r>
              <a:rPr lang="en-US" sz="3600" b="1" dirty="0">
                <a:solidFill>
                  <a:srgbClr val="FFFFFF"/>
                </a:solidFill>
              </a:rPr>
              <a:t>3</a:t>
            </a:r>
          </a:p>
        </p:txBody>
      </p:sp>
      <p:sp>
        <p:nvSpPr>
          <p:cNvPr id="70" name="TextBox 69"/>
          <p:cNvSpPr txBox="1"/>
          <p:nvPr/>
        </p:nvSpPr>
        <p:spPr>
          <a:xfrm>
            <a:off x="1513361" y="2051945"/>
            <a:ext cx="4630428" cy="1323439"/>
          </a:xfrm>
          <a:prstGeom prst="rect">
            <a:avLst/>
          </a:prstGeom>
          <a:noFill/>
        </p:spPr>
        <p:txBody>
          <a:bodyPr wrap="square" rtlCol="0">
            <a:spAutoFit/>
          </a:bodyPr>
          <a:lstStyle/>
          <a:p>
            <a:pPr defTabSz="457200"/>
            <a:r>
              <a:rPr lang="en-US" sz="3200" b="1" dirty="0" smtClean="0">
                <a:solidFill>
                  <a:srgbClr val="FFFFFF"/>
                </a:solidFill>
              </a:rPr>
              <a:t>Key Content</a:t>
            </a:r>
          </a:p>
          <a:p>
            <a:pPr marL="285750" indent="-285750" defTabSz="457200">
              <a:buFont typeface="Wingdings" charset="2"/>
              <a:buChar char="§"/>
            </a:pPr>
            <a:r>
              <a:rPr lang="en-US" sz="2400" dirty="0" smtClean="0">
                <a:solidFill>
                  <a:srgbClr val="FFFFFF"/>
                </a:solidFill>
              </a:rPr>
              <a:t>Organizing structure of the subject area</a:t>
            </a:r>
            <a:endParaRPr lang="en-US" sz="2400" dirty="0">
              <a:solidFill>
                <a:srgbClr val="FFFFFF"/>
              </a:solidFill>
            </a:endParaRPr>
          </a:p>
        </p:txBody>
      </p:sp>
      <p:sp>
        <p:nvSpPr>
          <p:cNvPr id="71" name="TextBox 70"/>
          <p:cNvSpPr txBox="1"/>
          <p:nvPr/>
        </p:nvSpPr>
        <p:spPr>
          <a:xfrm>
            <a:off x="1472720" y="3482968"/>
            <a:ext cx="4850187" cy="954107"/>
          </a:xfrm>
          <a:prstGeom prst="rect">
            <a:avLst/>
          </a:prstGeom>
          <a:noFill/>
        </p:spPr>
        <p:txBody>
          <a:bodyPr wrap="square" rtlCol="0">
            <a:spAutoFit/>
          </a:bodyPr>
          <a:lstStyle/>
          <a:p>
            <a:pPr defTabSz="457200"/>
            <a:r>
              <a:rPr lang="en-US" sz="3200" b="1" dirty="0" smtClean="0">
                <a:solidFill>
                  <a:srgbClr val="FFFFFF"/>
                </a:solidFill>
              </a:rPr>
              <a:t>Organizing Components</a:t>
            </a:r>
          </a:p>
          <a:p>
            <a:pPr marL="285750" indent="-285750" defTabSz="457200">
              <a:buFont typeface="Wingdings" charset="2"/>
              <a:buChar char="§"/>
            </a:pPr>
            <a:r>
              <a:rPr lang="en-US" sz="2400" dirty="0" smtClean="0">
                <a:solidFill>
                  <a:srgbClr val="FFFFFF"/>
                </a:solidFill>
              </a:rPr>
              <a:t>Conceptual topics</a:t>
            </a:r>
            <a:endParaRPr lang="en-US" sz="2400" dirty="0">
              <a:solidFill>
                <a:srgbClr val="FFFFFF"/>
              </a:solidFill>
            </a:endParaRPr>
          </a:p>
        </p:txBody>
      </p:sp>
      <p:sp>
        <p:nvSpPr>
          <p:cNvPr id="72" name="TextBox 71"/>
          <p:cNvSpPr txBox="1"/>
          <p:nvPr/>
        </p:nvSpPr>
        <p:spPr>
          <a:xfrm>
            <a:off x="1519520" y="4900556"/>
            <a:ext cx="5205788" cy="1323439"/>
          </a:xfrm>
          <a:prstGeom prst="rect">
            <a:avLst/>
          </a:prstGeom>
          <a:noFill/>
        </p:spPr>
        <p:txBody>
          <a:bodyPr wrap="square" rtlCol="0">
            <a:spAutoFit/>
          </a:bodyPr>
          <a:lstStyle/>
          <a:p>
            <a:pPr defTabSz="457200"/>
            <a:r>
              <a:rPr lang="en-US" sz="3200" b="1" dirty="0">
                <a:solidFill>
                  <a:srgbClr val="FFFFFF"/>
                </a:solidFill>
              </a:rPr>
              <a:t>Performance Expectations</a:t>
            </a:r>
          </a:p>
          <a:p>
            <a:pPr marL="285750" indent="-285750" defTabSz="457200">
              <a:buFont typeface="Wingdings" charset="2"/>
              <a:buChar char="§"/>
            </a:pPr>
            <a:r>
              <a:rPr lang="en-US" sz="2400" dirty="0" smtClean="0">
                <a:solidFill>
                  <a:srgbClr val="FFFFFF"/>
                </a:solidFill>
              </a:rPr>
              <a:t>General goals &amp; performance indicators*</a:t>
            </a:r>
            <a:endParaRPr lang="en-US" sz="2400" dirty="0">
              <a:solidFill>
                <a:srgbClr val="FFFFFF"/>
              </a:solidFill>
            </a:endParaRPr>
          </a:p>
        </p:txBody>
      </p:sp>
    </p:spTree>
    <p:extLst>
      <p:ext uri="{BB962C8B-B14F-4D97-AF65-F5344CB8AC3E}">
        <p14:creationId xmlns:p14="http://schemas.microsoft.com/office/powerpoint/2010/main" val="1443673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1202485"/>
          </a:xfrm>
        </p:spPr>
        <p:txBody>
          <a:bodyPr>
            <a:noAutofit/>
          </a:bodyPr>
          <a:lstStyle/>
          <a:p>
            <a:r>
              <a:rPr lang="en-US" dirty="0" smtClean="0"/>
              <a:t>Cross-Disciplinary Standards</a:t>
            </a:r>
            <a:endParaRPr lang="en-US" dirty="0"/>
          </a:p>
        </p:txBody>
      </p:sp>
      <p:sp>
        <p:nvSpPr>
          <p:cNvPr id="3" name="Content Placeholder 2"/>
          <p:cNvSpPr>
            <a:spLocks noGrp="1"/>
          </p:cNvSpPr>
          <p:nvPr>
            <p:ph idx="1"/>
          </p:nvPr>
        </p:nvSpPr>
        <p:spPr>
          <a:xfrm>
            <a:off x="457200" y="1143000"/>
            <a:ext cx="8229600" cy="1777075"/>
          </a:xfrm>
        </p:spPr>
        <p:txBody>
          <a:bodyPr>
            <a:normAutofit/>
          </a:bodyPr>
          <a:lstStyle/>
          <a:p>
            <a:pPr marL="0" indent="0" algn="ctr">
              <a:lnSpc>
                <a:spcPct val="140000"/>
              </a:lnSpc>
              <a:spcAft>
                <a:spcPts val="1200"/>
              </a:spcAft>
              <a:buNone/>
            </a:pPr>
            <a:r>
              <a:rPr lang="en-US" sz="3400" dirty="0" smtClean="0">
                <a:solidFill>
                  <a:srgbClr val="000000"/>
                </a:solidFill>
              </a:rPr>
              <a:t>TX CCRS Cross-Disciplinary Standards are divided into two Key Content areas:</a:t>
            </a:r>
          </a:p>
          <a:p>
            <a:pPr>
              <a:lnSpc>
                <a:spcPct val="90000"/>
              </a:lnSpc>
            </a:pPr>
            <a:endParaRPr lang="en-US" dirty="0" smtClean="0">
              <a:solidFill>
                <a:srgbClr val="000000"/>
              </a:solidFill>
              <a:latin typeface="Arial" charset="0"/>
              <a:ea typeface="ＭＳ Ｐゴシック" charset="0"/>
            </a:endParaRPr>
          </a:p>
          <a:p>
            <a:pPr>
              <a:lnSpc>
                <a:spcPct val="90000"/>
              </a:lnSpc>
            </a:pPr>
            <a:endParaRPr lang="en-US" dirty="0" smtClean="0">
              <a:solidFill>
                <a:srgbClr val="000000"/>
              </a:solidFill>
              <a:latin typeface="Arial" charset="0"/>
              <a:ea typeface="ＭＳ Ｐゴシック" charset="0"/>
            </a:endParaRPr>
          </a:p>
          <a:p>
            <a:pPr marL="228600" lvl="1" indent="0">
              <a:lnSpc>
                <a:spcPct val="90000"/>
              </a:lnSpc>
              <a:buNone/>
            </a:pPr>
            <a:endParaRPr lang="en-US" sz="2400" dirty="0">
              <a:solidFill>
                <a:schemeClr val="tx1"/>
              </a:solidFill>
            </a:endParaRPr>
          </a:p>
        </p:txBody>
      </p:sp>
      <p:sp>
        <p:nvSpPr>
          <p:cNvPr id="5" name="Rounded Rectangle 4"/>
          <p:cNvSpPr/>
          <p:nvPr/>
        </p:nvSpPr>
        <p:spPr>
          <a:xfrm>
            <a:off x="413982" y="2819400"/>
            <a:ext cx="4005618" cy="7600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r>
              <a:rPr lang="en-US" sz="2800" dirty="0" smtClean="0">
                <a:ln>
                  <a:solidFill>
                    <a:prstClr val="white"/>
                  </a:solidFill>
                </a:ln>
                <a:solidFill>
                  <a:prstClr val="white"/>
                </a:solidFill>
              </a:rPr>
              <a:t>Key Cognitive Skills </a:t>
            </a:r>
            <a:endParaRPr lang="en-US" sz="2800" dirty="0">
              <a:ln>
                <a:solidFill>
                  <a:prstClr val="white"/>
                </a:solidFill>
              </a:ln>
              <a:solidFill>
                <a:prstClr val="white"/>
              </a:solidFill>
            </a:endParaRPr>
          </a:p>
        </p:txBody>
      </p:sp>
      <p:sp>
        <p:nvSpPr>
          <p:cNvPr id="6" name="Rounded Rectangle 5"/>
          <p:cNvSpPr/>
          <p:nvPr/>
        </p:nvSpPr>
        <p:spPr>
          <a:xfrm>
            <a:off x="4724400" y="2819401"/>
            <a:ext cx="3963733" cy="7600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r>
              <a:rPr lang="en-US" sz="2800" dirty="0">
                <a:ln>
                  <a:solidFill>
                    <a:prstClr val="white"/>
                  </a:solidFill>
                </a:ln>
                <a:solidFill>
                  <a:prstClr val="white"/>
                </a:solidFill>
              </a:rPr>
              <a:t>Foundational Skills </a:t>
            </a:r>
          </a:p>
        </p:txBody>
      </p:sp>
      <p:sp>
        <p:nvSpPr>
          <p:cNvPr id="9" name="Rectangle 8"/>
          <p:cNvSpPr/>
          <p:nvPr/>
        </p:nvSpPr>
        <p:spPr>
          <a:xfrm>
            <a:off x="345074" y="3733800"/>
            <a:ext cx="4020667" cy="2308324"/>
          </a:xfrm>
          <a:prstGeom prst="rect">
            <a:avLst/>
          </a:prstGeom>
        </p:spPr>
        <p:txBody>
          <a:bodyPr wrap="square">
            <a:spAutoFit/>
          </a:bodyPr>
          <a:lstStyle/>
          <a:p>
            <a:pPr lvl="1" defTabSz="457200">
              <a:buFont typeface="Arial"/>
              <a:buChar char="•"/>
            </a:pPr>
            <a:r>
              <a:rPr lang="en-US" sz="2400" dirty="0" smtClean="0">
                <a:solidFill>
                  <a:srgbClr val="000000"/>
                </a:solidFill>
                <a:latin typeface="Arial" charset="0"/>
                <a:ea typeface="ＭＳ Ｐゴシック" charset="0"/>
              </a:rPr>
              <a:t>Intellectual </a:t>
            </a:r>
            <a:r>
              <a:rPr lang="en-US" sz="2400" dirty="0">
                <a:solidFill>
                  <a:srgbClr val="000000"/>
                </a:solidFill>
                <a:latin typeface="Arial" charset="0"/>
                <a:ea typeface="ＭＳ Ｐゴシック" charset="0"/>
              </a:rPr>
              <a:t>Curiosity</a:t>
            </a:r>
          </a:p>
          <a:p>
            <a:pPr lvl="1" defTabSz="457200">
              <a:buFont typeface="Arial"/>
              <a:buChar char="•"/>
            </a:pPr>
            <a:r>
              <a:rPr lang="en-US" sz="2400" dirty="0">
                <a:solidFill>
                  <a:srgbClr val="000000"/>
                </a:solidFill>
                <a:latin typeface="Arial" charset="0"/>
                <a:ea typeface="ＭＳ Ｐゴシック" charset="0"/>
              </a:rPr>
              <a:t>Reasoning</a:t>
            </a:r>
          </a:p>
          <a:p>
            <a:pPr lvl="1" defTabSz="457200">
              <a:buFont typeface="Arial"/>
              <a:buChar char="•"/>
            </a:pPr>
            <a:r>
              <a:rPr lang="en-US" sz="2400" dirty="0">
                <a:solidFill>
                  <a:srgbClr val="000000"/>
                </a:solidFill>
                <a:latin typeface="Arial" charset="0"/>
                <a:ea typeface="ＭＳ Ｐゴシック" charset="0"/>
              </a:rPr>
              <a:t>Problems Solving</a:t>
            </a:r>
          </a:p>
          <a:p>
            <a:pPr lvl="1" defTabSz="457200">
              <a:buFont typeface="Arial"/>
              <a:buChar char="•"/>
            </a:pPr>
            <a:r>
              <a:rPr lang="en-US" sz="2400" dirty="0">
                <a:solidFill>
                  <a:srgbClr val="000000"/>
                </a:solidFill>
                <a:latin typeface="Arial" charset="0"/>
                <a:ea typeface="ＭＳ Ｐゴシック" charset="0"/>
              </a:rPr>
              <a:t>Academic Behaviors</a:t>
            </a:r>
          </a:p>
          <a:p>
            <a:pPr lvl="1" defTabSz="457200">
              <a:buFont typeface="Arial"/>
              <a:buChar char="•"/>
            </a:pPr>
            <a:r>
              <a:rPr lang="en-US" sz="2400" dirty="0">
                <a:solidFill>
                  <a:srgbClr val="000000"/>
                </a:solidFill>
                <a:latin typeface="Arial" charset="0"/>
                <a:ea typeface="ＭＳ Ｐゴシック" charset="0"/>
              </a:rPr>
              <a:t>Work Habits</a:t>
            </a:r>
          </a:p>
          <a:p>
            <a:pPr lvl="1" defTabSz="457200">
              <a:buFont typeface="Arial"/>
              <a:buChar char="•"/>
            </a:pPr>
            <a:r>
              <a:rPr lang="en-US" sz="2400" dirty="0">
                <a:solidFill>
                  <a:srgbClr val="000000"/>
                </a:solidFill>
                <a:latin typeface="Arial" charset="0"/>
                <a:ea typeface="ＭＳ Ｐゴシック" charset="0"/>
              </a:rPr>
              <a:t>Academic Integrity</a:t>
            </a:r>
          </a:p>
        </p:txBody>
      </p:sp>
      <p:sp>
        <p:nvSpPr>
          <p:cNvPr id="10" name="Rectangle 9"/>
          <p:cNvSpPr/>
          <p:nvPr/>
        </p:nvSpPr>
        <p:spPr>
          <a:xfrm>
            <a:off x="4669970" y="3733800"/>
            <a:ext cx="4321630" cy="3046988"/>
          </a:xfrm>
          <a:prstGeom prst="rect">
            <a:avLst/>
          </a:prstGeom>
        </p:spPr>
        <p:txBody>
          <a:bodyPr wrap="square">
            <a:spAutoFit/>
          </a:bodyPr>
          <a:lstStyle/>
          <a:p>
            <a:pPr lvl="1" defTabSz="457200">
              <a:buFont typeface="Arial"/>
              <a:buChar char="•"/>
            </a:pPr>
            <a:r>
              <a:rPr lang="en-US" sz="2400" dirty="0" smtClean="0">
                <a:solidFill>
                  <a:srgbClr val="000000"/>
                </a:solidFill>
                <a:latin typeface="Arial" charset="0"/>
                <a:ea typeface="ＭＳ Ｐゴシック" charset="0"/>
              </a:rPr>
              <a:t>Reading Across the</a:t>
            </a:r>
          </a:p>
          <a:p>
            <a:pPr lvl="1" defTabSz="457200"/>
            <a:r>
              <a:rPr lang="en-US" sz="2400" dirty="0" smtClean="0">
                <a:solidFill>
                  <a:srgbClr val="000000"/>
                </a:solidFill>
                <a:latin typeface="Arial" charset="0"/>
                <a:ea typeface="ＭＳ Ｐゴシック" charset="0"/>
              </a:rPr>
              <a:t> Curriculum </a:t>
            </a:r>
          </a:p>
          <a:p>
            <a:pPr lvl="1" defTabSz="457200">
              <a:buFont typeface="Arial"/>
              <a:buChar char="•"/>
            </a:pPr>
            <a:r>
              <a:rPr lang="en-US" sz="2400" dirty="0" smtClean="0">
                <a:solidFill>
                  <a:srgbClr val="000000"/>
                </a:solidFill>
                <a:latin typeface="Arial" charset="0"/>
                <a:ea typeface="ＭＳ Ｐゴシック" charset="0"/>
              </a:rPr>
              <a:t>Writing </a:t>
            </a:r>
            <a:r>
              <a:rPr lang="en-US" sz="2400" dirty="0">
                <a:solidFill>
                  <a:srgbClr val="000000"/>
                </a:solidFill>
                <a:latin typeface="Arial" charset="0"/>
                <a:ea typeface="ＭＳ Ｐゴシック" charset="0"/>
              </a:rPr>
              <a:t>Across the </a:t>
            </a:r>
            <a:r>
              <a:rPr lang="en-US" sz="2400" dirty="0" smtClean="0">
                <a:solidFill>
                  <a:srgbClr val="000000"/>
                </a:solidFill>
                <a:latin typeface="Arial" charset="0"/>
                <a:ea typeface="ＭＳ Ｐゴシック" charset="0"/>
              </a:rPr>
              <a:t> </a:t>
            </a:r>
          </a:p>
          <a:p>
            <a:pPr lvl="1" defTabSz="457200"/>
            <a:r>
              <a:rPr lang="en-US" sz="2400" dirty="0" smtClean="0">
                <a:solidFill>
                  <a:srgbClr val="000000"/>
                </a:solidFill>
                <a:latin typeface="Arial" charset="0"/>
                <a:ea typeface="ＭＳ Ｐゴシック" charset="0"/>
              </a:rPr>
              <a:t>  Curriculum </a:t>
            </a:r>
            <a:endParaRPr lang="en-US" sz="2400" dirty="0">
              <a:solidFill>
                <a:srgbClr val="000000"/>
              </a:solidFill>
              <a:latin typeface="Arial" charset="0"/>
              <a:ea typeface="ＭＳ Ｐゴシック" charset="0"/>
            </a:endParaRPr>
          </a:p>
          <a:p>
            <a:pPr lvl="1" defTabSz="457200">
              <a:buFont typeface="Arial"/>
              <a:buChar char="•"/>
            </a:pPr>
            <a:r>
              <a:rPr lang="en-US" sz="2400" dirty="0" smtClean="0">
                <a:solidFill>
                  <a:srgbClr val="000000"/>
                </a:solidFill>
                <a:latin typeface="Arial" charset="0"/>
                <a:ea typeface="ＭＳ Ｐゴシック" charset="0"/>
              </a:rPr>
              <a:t>Research </a:t>
            </a:r>
            <a:r>
              <a:rPr lang="en-US" sz="2400" dirty="0">
                <a:solidFill>
                  <a:srgbClr val="000000"/>
                </a:solidFill>
                <a:latin typeface="Arial" charset="0"/>
                <a:ea typeface="ＭＳ Ｐゴシック" charset="0"/>
              </a:rPr>
              <a:t>Across </a:t>
            </a:r>
            <a:r>
              <a:rPr lang="en-US" sz="2400" dirty="0" smtClean="0">
                <a:solidFill>
                  <a:srgbClr val="000000"/>
                </a:solidFill>
                <a:latin typeface="Arial" charset="0"/>
                <a:ea typeface="ＭＳ Ｐゴシック" charset="0"/>
              </a:rPr>
              <a:t>the</a:t>
            </a:r>
          </a:p>
          <a:p>
            <a:pPr lvl="1" defTabSz="457200"/>
            <a:r>
              <a:rPr lang="en-US" sz="2400" dirty="0">
                <a:solidFill>
                  <a:srgbClr val="000000"/>
                </a:solidFill>
                <a:latin typeface="Arial" charset="0"/>
                <a:ea typeface="ＭＳ Ｐゴシック" charset="0"/>
              </a:rPr>
              <a:t> </a:t>
            </a:r>
            <a:r>
              <a:rPr lang="en-US" sz="2400" dirty="0" smtClean="0">
                <a:solidFill>
                  <a:srgbClr val="000000"/>
                </a:solidFill>
                <a:latin typeface="Arial" charset="0"/>
                <a:ea typeface="ＭＳ Ｐゴシック" charset="0"/>
              </a:rPr>
              <a:t>Curriculum </a:t>
            </a:r>
            <a:endParaRPr lang="en-US" sz="2400" dirty="0">
              <a:solidFill>
                <a:srgbClr val="000000"/>
              </a:solidFill>
              <a:latin typeface="Arial" charset="0"/>
              <a:ea typeface="ＭＳ Ｐゴシック" charset="0"/>
            </a:endParaRPr>
          </a:p>
          <a:p>
            <a:pPr lvl="1" defTabSz="457200">
              <a:buFont typeface="Arial"/>
              <a:buChar char="•"/>
            </a:pPr>
            <a:r>
              <a:rPr lang="en-US" sz="2400" dirty="0" smtClean="0">
                <a:solidFill>
                  <a:srgbClr val="000000"/>
                </a:solidFill>
                <a:latin typeface="Arial" charset="0"/>
                <a:ea typeface="ＭＳ Ｐゴシック" charset="0"/>
              </a:rPr>
              <a:t>Use of Data</a:t>
            </a:r>
          </a:p>
          <a:p>
            <a:pPr lvl="1" defTabSz="457200">
              <a:buFont typeface="Arial"/>
              <a:buChar char="•"/>
            </a:pPr>
            <a:r>
              <a:rPr lang="en-US" sz="2400" dirty="0" smtClean="0">
                <a:solidFill>
                  <a:srgbClr val="000000"/>
                </a:solidFill>
                <a:latin typeface="Arial" charset="0"/>
                <a:ea typeface="ＭＳ Ｐゴシック" charset="0"/>
              </a:rPr>
              <a:t>Technology </a:t>
            </a:r>
            <a:endParaRPr lang="en-US" sz="2400"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2025833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1600200"/>
            <a:ext cx="5240901" cy="3170099"/>
          </a:xfrm>
          <a:prstGeom prst="rect">
            <a:avLst/>
          </a:prstGeom>
        </p:spPr>
        <p:txBody>
          <a:bodyPr wrap="square">
            <a:spAutoFit/>
          </a:bodyPr>
          <a:lstStyle/>
          <a:p>
            <a:pPr algn="ctr" defTabSz="457200"/>
            <a:r>
              <a:rPr lang="en-US" sz="6000" dirty="0" smtClean="0">
                <a:solidFill>
                  <a:srgbClr val="F79646"/>
                </a:solidFill>
              </a:rPr>
              <a:t>Activity</a:t>
            </a:r>
          </a:p>
          <a:p>
            <a:pPr algn="ctr" defTabSz="457200"/>
            <a:endParaRPr lang="en-US" sz="6000" dirty="0" smtClean="0">
              <a:solidFill>
                <a:srgbClr val="F79646"/>
              </a:solidFill>
            </a:endParaRPr>
          </a:p>
          <a:p>
            <a:pPr algn="ctr" defTabSz="457200"/>
            <a:r>
              <a:rPr lang="en-US" sz="4000" dirty="0" smtClean="0">
                <a:solidFill>
                  <a:srgbClr val="4F81BD">
                    <a:lumMod val="75000"/>
                  </a:srgbClr>
                </a:solidFill>
              </a:rPr>
              <a:t>Review Core Content Standards</a:t>
            </a:r>
            <a:endParaRPr lang="en-US" sz="4000" dirty="0">
              <a:solidFill>
                <a:srgbClr val="4F81BD">
                  <a:lumMod val="75000"/>
                </a:srgbClr>
              </a:solidFill>
            </a:endParaRPr>
          </a:p>
        </p:txBody>
      </p:sp>
    </p:spTree>
    <p:extLst>
      <p:ext uri="{BB962C8B-B14F-4D97-AF65-F5344CB8AC3E}">
        <p14:creationId xmlns:p14="http://schemas.microsoft.com/office/powerpoint/2010/main" val="1356737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600" y="1828800"/>
            <a:ext cx="5540991" cy="3170099"/>
          </a:xfrm>
          <a:prstGeom prst="rect">
            <a:avLst/>
          </a:prstGeom>
        </p:spPr>
        <p:txBody>
          <a:bodyPr wrap="square">
            <a:spAutoFit/>
          </a:bodyPr>
          <a:lstStyle/>
          <a:p>
            <a:pPr algn="ctr" defTabSz="457200"/>
            <a:r>
              <a:rPr lang="en-US" sz="6000" dirty="0" smtClean="0">
                <a:solidFill>
                  <a:srgbClr val="F79646"/>
                </a:solidFill>
              </a:rPr>
              <a:t>Activity</a:t>
            </a:r>
          </a:p>
          <a:p>
            <a:pPr algn="ctr" defTabSz="457200"/>
            <a:endParaRPr lang="en-US" sz="6000" dirty="0" smtClean="0">
              <a:solidFill>
                <a:srgbClr val="F79646"/>
              </a:solidFill>
            </a:endParaRPr>
          </a:p>
          <a:p>
            <a:pPr algn="ctr" defTabSz="457200"/>
            <a:r>
              <a:rPr lang="en-US" sz="4000" dirty="0" smtClean="0">
                <a:solidFill>
                  <a:srgbClr val="4F81BD">
                    <a:lumMod val="75000"/>
                  </a:srgbClr>
                </a:solidFill>
              </a:rPr>
              <a:t>Review Cross-Disciplinary Standards</a:t>
            </a:r>
            <a:endParaRPr lang="en-US" sz="4000" dirty="0">
              <a:solidFill>
                <a:prstClr val="black"/>
              </a:solidFill>
            </a:endParaRPr>
          </a:p>
        </p:txBody>
      </p:sp>
      <p:sp>
        <p:nvSpPr>
          <p:cNvPr id="3" name="Slide Number Placeholder 2"/>
          <p:cNvSpPr>
            <a:spLocks noGrp="1"/>
          </p:cNvSpPr>
          <p:nvPr>
            <p:ph type="sldNum" sz="quarter" idx="12"/>
          </p:nvPr>
        </p:nvSpPr>
        <p:spPr/>
        <p:txBody>
          <a:bodyPr/>
          <a:lstStyle/>
          <a:p>
            <a:fld id="{1163C79F-F27E-484E-B02C-AA930E51F10C}"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3579182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Post-Secondary Perspective</a:t>
            </a:r>
            <a:endParaRPr lang="en-US" dirty="0"/>
          </a:p>
        </p:txBody>
      </p:sp>
      <p:sp>
        <p:nvSpPr>
          <p:cNvPr id="3" name="Content Placeholder 2"/>
          <p:cNvSpPr>
            <a:spLocks noGrp="1"/>
          </p:cNvSpPr>
          <p:nvPr>
            <p:ph idx="1"/>
          </p:nvPr>
        </p:nvSpPr>
        <p:spPr>
          <a:xfrm>
            <a:off x="990600" y="2865437"/>
            <a:ext cx="7239000" cy="3154363"/>
          </a:xfrm>
        </p:spPr>
        <p:txBody>
          <a:bodyPr/>
          <a:lstStyle/>
          <a:p>
            <a:pPr marL="0" lvl="0" indent="0" algn="ctr" defTabSz="914400">
              <a:buNone/>
            </a:pPr>
            <a:r>
              <a:rPr lang="en-US" dirty="0">
                <a:solidFill>
                  <a:prstClr val="black"/>
                </a:solidFill>
                <a:latin typeface="Calibri"/>
                <a:hlinkClick r:id="rId3"/>
              </a:rPr>
              <a:t>http://txccrsc.org/videos/</a:t>
            </a:r>
            <a:endParaRPr lang="en-US" dirty="0">
              <a:solidFill>
                <a:prstClr val="black"/>
              </a:solidFill>
              <a:latin typeface="Calibri"/>
            </a:endParaRPr>
          </a:p>
        </p:txBody>
      </p:sp>
    </p:spTree>
    <p:extLst>
      <p:ext uri="{BB962C8B-B14F-4D97-AF65-F5344CB8AC3E}">
        <p14:creationId xmlns:p14="http://schemas.microsoft.com/office/powerpoint/2010/main" val="2866092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College Readiness?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College readiness can be defined as the level of preparation necessary for students to enroll and succeed in entry-level, credit bearing, general education courses </a:t>
            </a:r>
          </a:p>
          <a:p>
            <a:pPr marL="0" indent="0" algn="ctr">
              <a:buNone/>
            </a:pPr>
            <a:r>
              <a:rPr lang="en-US" dirty="0" smtClean="0"/>
              <a:t>– WITHOUT REMEDIATION.</a:t>
            </a:r>
            <a:endParaRPr lang="en-US" dirty="0"/>
          </a:p>
        </p:txBody>
      </p:sp>
    </p:spTree>
    <p:extLst>
      <p:ext uri="{BB962C8B-B14F-4D97-AF65-F5344CB8AC3E}">
        <p14:creationId xmlns:p14="http://schemas.microsoft.com/office/powerpoint/2010/main" val="3694081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Given what you know…</a:t>
            </a:r>
            <a:endParaRPr lang="en-US" dirty="0"/>
          </a:p>
        </p:txBody>
      </p:sp>
      <p:sp>
        <p:nvSpPr>
          <p:cNvPr id="3" name="Content Placeholder 2"/>
          <p:cNvSpPr>
            <a:spLocks noGrp="1"/>
          </p:cNvSpPr>
          <p:nvPr>
            <p:ph idx="1"/>
          </p:nvPr>
        </p:nvSpPr>
        <p:spPr>
          <a:xfrm>
            <a:off x="838200" y="2438400"/>
            <a:ext cx="7467600" cy="4038600"/>
          </a:xfrm>
        </p:spPr>
        <p:txBody>
          <a:bodyPr/>
          <a:lstStyle/>
          <a:p>
            <a:pPr marL="0" indent="0">
              <a:spcAft>
                <a:spcPts val="1200"/>
              </a:spcAft>
              <a:buNone/>
            </a:pPr>
            <a:r>
              <a:rPr lang="en-US" dirty="0" smtClean="0"/>
              <a:t>…how familiar is your school with the Standards? The Cross-Disciplinary Standards?</a:t>
            </a:r>
          </a:p>
          <a:p>
            <a:pPr marL="0" indent="0">
              <a:spcAft>
                <a:spcPts val="1200"/>
              </a:spcAft>
              <a:buNone/>
            </a:pPr>
            <a:r>
              <a:rPr lang="en-US" dirty="0" smtClean="0"/>
              <a:t>…how might the Standards support vertical and horizontal alignment?</a:t>
            </a:r>
          </a:p>
          <a:p>
            <a:pPr marL="0" indent="0">
              <a:spcAft>
                <a:spcPts val="1200"/>
              </a:spcAft>
              <a:buNone/>
            </a:pPr>
            <a:r>
              <a:rPr lang="en-US" dirty="0" smtClean="0"/>
              <a:t>…how could the Cross-Disciplinary Standards support a schools’ college and career culture?</a:t>
            </a:r>
            <a:endParaRPr lang="en-US" dirty="0"/>
          </a:p>
        </p:txBody>
      </p:sp>
      <p:sp>
        <p:nvSpPr>
          <p:cNvPr id="6" name="Rectangle 5"/>
          <p:cNvSpPr/>
          <p:nvPr/>
        </p:nvSpPr>
        <p:spPr>
          <a:xfrm>
            <a:off x="0" y="602159"/>
            <a:ext cx="9144000" cy="769441"/>
          </a:xfrm>
          <a:prstGeom prst="rect">
            <a:avLst/>
          </a:prstGeom>
        </p:spPr>
        <p:txBody>
          <a:bodyPr wrap="square">
            <a:spAutoFit/>
          </a:bodyPr>
          <a:lstStyle/>
          <a:p>
            <a:pPr algn="ctr" defTabSz="457200"/>
            <a:r>
              <a:rPr lang="en-US" sz="4400" dirty="0">
                <a:solidFill>
                  <a:srgbClr val="F79646"/>
                </a:solidFill>
                <a:latin typeface="Arial" pitchFamily="34" charset="0"/>
                <a:cs typeface="Arial" pitchFamily="34" charset="0"/>
              </a:rPr>
              <a:t>Activity</a:t>
            </a:r>
            <a:endParaRPr lang="en-US" sz="4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79786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2515"/>
            <a:ext cx="7467599" cy="1202485"/>
          </a:xfrm>
        </p:spPr>
        <p:txBody>
          <a:bodyPr>
            <a:noAutofit/>
          </a:bodyPr>
          <a:lstStyle/>
          <a:p>
            <a:r>
              <a:rPr lang="en-US" dirty="0"/>
              <a:t>How Can </a:t>
            </a:r>
            <a:r>
              <a:rPr lang="en-US" dirty="0" smtClean="0"/>
              <a:t>Schools </a:t>
            </a:r>
            <a:r>
              <a:rPr lang="en-US" dirty="0"/>
              <a:t>Use the Cross-Disciplinary Standards? </a:t>
            </a:r>
          </a:p>
        </p:txBody>
      </p:sp>
      <p:sp>
        <p:nvSpPr>
          <p:cNvPr id="3" name="Content Placeholder 2"/>
          <p:cNvSpPr>
            <a:spLocks noGrp="1"/>
          </p:cNvSpPr>
          <p:nvPr>
            <p:ph idx="1"/>
          </p:nvPr>
        </p:nvSpPr>
        <p:spPr>
          <a:xfrm>
            <a:off x="838200" y="2169160"/>
            <a:ext cx="7467600" cy="4460240"/>
          </a:xfrm>
        </p:spPr>
        <p:txBody>
          <a:bodyPr>
            <a:normAutofit fontScale="92500"/>
          </a:bodyPr>
          <a:lstStyle/>
          <a:p>
            <a:pPr>
              <a:spcAft>
                <a:spcPts val="600"/>
              </a:spcAft>
            </a:pPr>
            <a:r>
              <a:rPr lang="en-US" sz="3100" dirty="0">
                <a:solidFill>
                  <a:srgbClr val="000000"/>
                </a:solidFill>
              </a:rPr>
              <a:t>Use </a:t>
            </a:r>
            <a:r>
              <a:rPr lang="en-US" sz="3100" dirty="0" smtClean="0">
                <a:solidFill>
                  <a:srgbClr val="000000"/>
                </a:solidFill>
              </a:rPr>
              <a:t>as </a:t>
            </a:r>
            <a:r>
              <a:rPr lang="en-US" sz="3100" dirty="0">
                <a:solidFill>
                  <a:srgbClr val="000000"/>
                </a:solidFill>
              </a:rPr>
              <a:t>the focus of planning conversations within </a:t>
            </a:r>
            <a:r>
              <a:rPr lang="en-US" sz="3000" dirty="0" smtClean="0">
                <a:solidFill>
                  <a:srgbClr val="000000"/>
                </a:solidFill>
              </a:rPr>
              <a:t>departments </a:t>
            </a:r>
            <a:r>
              <a:rPr lang="en-US" sz="3000" dirty="0">
                <a:solidFill>
                  <a:srgbClr val="000000"/>
                </a:solidFill>
              </a:rPr>
              <a:t>or </a:t>
            </a:r>
            <a:r>
              <a:rPr lang="en-US" sz="3000" dirty="0" smtClean="0">
                <a:solidFill>
                  <a:srgbClr val="000000"/>
                </a:solidFill>
              </a:rPr>
              <a:t>with </a:t>
            </a:r>
            <a:r>
              <a:rPr lang="en-US" sz="3000" dirty="0">
                <a:solidFill>
                  <a:srgbClr val="000000"/>
                </a:solidFill>
              </a:rPr>
              <a:t>colleagues.</a:t>
            </a:r>
          </a:p>
          <a:p>
            <a:r>
              <a:rPr lang="en-US" sz="3000" dirty="0">
                <a:solidFill>
                  <a:srgbClr val="000000"/>
                </a:solidFill>
              </a:rPr>
              <a:t>Explicitly share the standards with </a:t>
            </a:r>
            <a:r>
              <a:rPr lang="en-US" sz="3000" dirty="0" smtClean="0">
                <a:solidFill>
                  <a:srgbClr val="000000"/>
                </a:solidFill>
              </a:rPr>
              <a:t>students </a:t>
            </a:r>
            <a:r>
              <a:rPr lang="en-US" sz="3000" dirty="0">
                <a:solidFill>
                  <a:srgbClr val="000000"/>
                </a:solidFill>
              </a:rPr>
              <a:t>at every opportunity.</a:t>
            </a:r>
          </a:p>
          <a:p>
            <a:pPr lvl="2"/>
            <a:r>
              <a:rPr lang="en-US" sz="2400" dirty="0" smtClean="0">
                <a:solidFill>
                  <a:srgbClr val="000000"/>
                </a:solidFill>
                <a:latin typeface="Arial" charset="0"/>
                <a:ea typeface="ＭＳ Ｐゴシック" charset="0"/>
              </a:rPr>
              <a:t>This </a:t>
            </a:r>
            <a:r>
              <a:rPr lang="en-US" sz="2400" dirty="0">
                <a:solidFill>
                  <a:srgbClr val="000000"/>
                </a:solidFill>
                <a:latin typeface="Arial" charset="0"/>
                <a:ea typeface="ＭＳ Ｐゴシック" charset="0"/>
              </a:rPr>
              <a:t>practice contributes to a college-going </a:t>
            </a:r>
            <a:r>
              <a:rPr lang="en-US" sz="2400" dirty="0" smtClean="0">
                <a:solidFill>
                  <a:srgbClr val="000000"/>
                </a:solidFill>
                <a:latin typeface="Arial" charset="0"/>
                <a:ea typeface="ＭＳ Ｐゴシック" charset="0"/>
              </a:rPr>
              <a:t>and career-ready culture</a:t>
            </a:r>
            <a:r>
              <a:rPr lang="en-US" sz="2400" dirty="0">
                <a:solidFill>
                  <a:srgbClr val="000000"/>
                </a:solidFill>
                <a:latin typeface="Arial" charset="0"/>
                <a:ea typeface="ＭＳ Ｐゴシック" charset="0"/>
              </a:rPr>
              <a:t>. </a:t>
            </a:r>
            <a:endParaRPr lang="en-US" sz="2400" dirty="0" smtClean="0">
              <a:solidFill>
                <a:srgbClr val="000000"/>
              </a:solidFill>
              <a:latin typeface="Arial" charset="0"/>
              <a:ea typeface="ＭＳ Ｐゴシック" charset="0"/>
            </a:endParaRPr>
          </a:p>
          <a:p>
            <a:pPr lvl="2"/>
            <a:r>
              <a:rPr lang="en-US" sz="2400" dirty="0">
                <a:solidFill>
                  <a:srgbClr val="000000"/>
                </a:solidFill>
                <a:latin typeface="Arial" charset="0"/>
                <a:ea typeface="ＭＳ Ｐゴシック" charset="0"/>
              </a:rPr>
              <a:t>This practice promotes self-awareness in students.</a:t>
            </a:r>
          </a:p>
          <a:p>
            <a:pPr lvl="2"/>
            <a:r>
              <a:rPr lang="en-US" sz="2400" dirty="0">
                <a:solidFill>
                  <a:srgbClr val="000000"/>
                </a:solidFill>
                <a:latin typeface="Arial" charset="0"/>
                <a:ea typeface="ＭＳ Ｐゴシック" charset="0"/>
              </a:rPr>
              <a:t>This practice supports accurate self-assessment and goal-setting in students.</a:t>
            </a:r>
          </a:p>
          <a:p>
            <a:endParaRPr lang="en-US" dirty="0"/>
          </a:p>
        </p:txBody>
      </p:sp>
    </p:spTree>
    <p:extLst>
      <p:ext uri="{BB962C8B-B14F-4D97-AF65-F5344CB8AC3E}">
        <p14:creationId xmlns:p14="http://schemas.microsoft.com/office/powerpoint/2010/main" val="3265948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a:t>…how </a:t>
            </a:r>
            <a:r>
              <a:rPr lang="en-US" dirty="0" smtClean="0"/>
              <a:t>do we use these standards and data sets in combination with what we know about OUR data to influence our work today</a:t>
            </a:r>
            <a:endParaRPr lang="en-US" dirty="0"/>
          </a:p>
          <a:p>
            <a:endParaRPr lang="en-US" dirty="0"/>
          </a:p>
        </p:txBody>
      </p:sp>
    </p:spTree>
    <p:extLst>
      <p:ext uri="{BB962C8B-B14F-4D97-AF65-F5344CB8AC3E}">
        <p14:creationId xmlns:p14="http://schemas.microsoft.com/office/powerpoint/2010/main" val="1068944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463041" y="2119257"/>
            <a:ext cx="5166360" cy="3603812"/>
          </a:xfrm>
        </p:spPr>
        <p:txBody>
          <a:bodyPr>
            <a:normAutofit/>
          </a:bodyPr>
          <a:lstStyle/>
          <a:p>
            <a:r>
              <a:rPr lang="en-US" dirty="0"/>
              <a:t>The Interactive College and Career Readiness Profile Planning Guide </a:t>
            </a:r>
          </a:p>
          <a:p>
            <a:pPr marL="457200" lvl="1" indent="0">
              <a:buNone/>
            </a:pPr>
            <a:endParaRPr lang="en-US" dirty="0">
              <a:solidFill>
                <a:srgbClr val="4F81BD">
                  <a:lumMod val="75000"/>
                </a:srgbClr>
              </a:solidFill>
              <a:hlinkClick r:id="rId2"/>
            </a:endParaRPr>
          </a:p>
          <a:p>
            <a:pPr marL="457200" lvl="1" indent="0" algn="ctr">
              <a:buNone/>
            </a:pPr>
            <a:r>
              <a:rPr lang="en-US" dirty="0" smtClean="0">
                <a:solidFill>
                  <a:srgbClr val="4F81BD">
                    <a:lumMod val="75000"/>
                  </a:srgbClr>
                </a:solidFill>
                <a:hlinkClick r:id="rId2"/>
              </a:rPr>
              <a:t>http</a:t>
            </a:r>
            <a:r>
              <a:rPr lang="en-US" dirty="0">
                <a:solidFill>
                  <a:srgbClr val="4F81BD">
                    <a:lumMod val="75000"/>
                  </a:srgbClr>
                </a:solidFill>
                <a:hlinkClick r:id="rId2"/>
              </a:rPr>
              <a:t>://www.txccrsc.org</a:t>
            </a:r>
            <a:endParaRPr lang="en-US" dirty="0">
              <a:solidFill>
                <a:srgbClr val="4F81BD">
                  <a:lumMod val="75000"/>
                </a:srgbClr>
              </a:solidFill>
            </a:endParaRPr>
          </a:p>
          <a:p>
            <a:pPr marL="0" indent="0" algn="ctr">
              <a:buNone/>
            </a:pPr>
            <a:endParaRPr lang="en-US" dirty="0" smtClean="0">
              <a:hlinkClick r:id="rId3"/>
            </a:endParaRP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248769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Career Readiness?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Career readiness involves three major skill areas:</a:t>
            </a:r>
          </a:p>
          <a:p>
            <a:pPr marL="0" indent="0">
              <a:buNone/>
            </a:pPr>
            <a:endParaRPr lang="en-US" dirty="0" smtClean="0"/>
          </a:p>
          <a:p>
            <a:pPr lvl="2"/>
            <a:r>
              <a:rPr lang="en-US" sz="3600" dirty="0" smtClean="0"/>
              <a:t>Core academic skills</a:t>
            </a:r>
          </a:p>
          <a:p>
            <a:pPr lvl="2"/>
            <a:r>
              <a:rPr lang="en-US" sz="3600" dirty="0" smtClean="0"/>
              <a:t>Employability skills</a:t>
            </a:r>
          </a:p>
          <a:p>
            <a:pPr lvl="2"/>
            <a:r>
              <a:rPr lang="en-US" sz="3600" dirty="0" smtClean="0"/>
              <a:t>Technical, job-specific skills</a:t>
            </a:r>
          </a:p>
          <a:p>
            <a:pPr marL="914400" lvl="2"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0"/>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90800" y="5879068"/>
            <a:ext cx="4551439" cy="369332"/>
          </a:xfrm>
          <a:prstGeom prst="rect">
            <a:avLst/>
          </a:prstGeom>
          <a:noFill/>
        </p:spPr>
        <p:txBody>
          <a:bodyPr wrap="none" rtlCol="0">
            <a:spAutoFit/>
          </a:bodyPr>
          <a:lstStyle/>
          <a:p>
            <a:r>
              <a:rPr lang="en-US" dirty="0" smtClean="0"/>
              <a:t>Association for Career and Technical Education</a:t>
            </a:r>
            <a:endParaRPr lang="en-US" dirty="0"/>
          </a:p>
        </p:txBody>
      </p:sp>
    </p:spTree>
    <p:extLst>
      <p:ext uri="{BB962C8B-B14F-4D97-AF65-F5344CB8AC3E}">
        <p14:creationId xmlns:p14="http://schemas.microsoft.com/office/powerpoint/2010/main" val="573375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and Career Overlap</a:t>
            </a:r>
            <a:endParaRPr lang="en-US" dirty="0"/>
          </a:p>
        </p:txBody>
      </p:sp>
      <p:sp>
        <p:nvSpPr>
          <p:cNvPr id="3" name="Content Placeholder 2"/>
          <p:cNvSpPr>
            <a:spLocks noGrp="1"/>
          </p:cNvSpPr>
          <p:nvPr>
            <p:ph idx="1"/>
          </p:nvPr>
        </p:nvSpPr>
        <p:spPr/>
        <p:txBody>
          <a:bodyPr/>
          <a:lstStyle/>
          <a:p>
            <a:r>
              <a:rPr lang="en-US" dirty="0"/>
              <a:t>All students aspire to enter the workforce eventually and, to do so, all will need a set of similar foundational thinking skills, content knowledge, and learning strategies if they are to succeed in their careers and be productive members of society. </a:t>
            </a:r>
            <a:endParaRPr lang="en-US" dirty="0" smtClean="0"/>
          </a:p>
          <a:p>
            <a:pPr marL="3657600" lvl="8" indent="0">
              <a:buNone/>
            </a:pPr>
            <a:r>
              <a:rPr lang="en-US" dirty="0" smtClean="0"/>
              <a:t>~David T. Conley, PhD</a:t>
            </a:r>
            <a:endParaRPr lang="en-US" dirty="0"/>
          </a:p>
        </p:txBody>
      </p:sp>
    </p:spTree>
    <p:extLst>
      <p:ext uri="{BB962C8B-B14F-4D97-AF65-F5344CB8AC3E}">
        <p14:creationId xmlns:p14="http://schemas.microsoft.com/office/powerpoint/2010/main" val="3336314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616"/>
            <a:ext cx="8229600" cy="858021"/>
          </a:xfrm>
        </p:spPr>
        <p:txBody>
          <a:bodyPr>
            <a:noAutofit/>
          </a:bodyPr>
          <a:lstStyle/>
          <a:p>
            <a:r>
              <a:rPr lang="en-US" dirty="0"/>
              <a:t>Of 100 9</a:t>
            </a:r>
            <a:r>
              <a:rPr lang="en-US" baseline="30000" dirty="0"/>
              <a:t>th</a:t>
            </a:r>
            <a:r>
              <a:rPr lang="en-US" dirty="0"/>
              <a:t> graders, how many… </a:t>
            </a:r>
            <a:br>
              <a:rPr lang="en-US" dirty="0"/>
            </a:br>
            <a:endParaRPr lang="en-US" dirty="0"/>
          </a:p>
        </p:txBody>
      </p:sp>
      <p:sp>
        <p:nvSpPr>
          <p:cNvPr id="4" name="Slide Number Placeholder 3"/>
          <p:cNvSpPr>
            <a:spLocks noGrp="1"/>
          </p:cNvSpPr>
          <p:nvPr>
            <p:ph type="sldNum" sz="quarter" idx="12"/>
          </p:nvPr>
        </p:nvSpPr>
        <p:spPr>
          <a:xfrm>
            <a:off x="7010400" y="6356350"/>
            <a:ext cx="2133600" cy="365125"/>
          </a:xfrm>
        </p:spPr>
        <p:txBody>
          <a:bodyPr/>
          <a:lstStyle/>
          <a:p>
            <a:fld id="{1163C79F-F27E-484E-B02C-AA930E51F10C}" type="slidenum">
              <a:rPr lang="en-US" smtClean="0">
                <a:solidFill>
                  <a:prstClr val="black">
                    <a:tint val="75000"/>
                  </a:prstClr>
                </a:solidFill>
              </a:rPr>
              <a:pPr/>
              <a:t>6</a:t>
            </a:fld>
            <a:endParaRPr lang="en-US" dirty="0">
              <a:solidFill>
                <a:prstClr val="black">
                  <a:tint val="75000"/>
                </a:prstClr>
              </a:solidFill>
            </a:endParaRPr>
          </a:p>
        </p:txBody>
      </p:sp>
      <p:sp>
        <p:nvSpPr>
          <p:cNvPr id="8" name="Rectangle 13"/>
          <p:cNvSpPr>
            <a:spLocks noChangeArrowheads="1"/>
          </p:cNvSpPr>
          <p:nvPr/>
        </p:nvSpPr>
        <p:spPr bwMode="auto">
          <a:xfrm>
            <a:off x="0" y="6078360"/>
            <a:ext cx="9144000" cy="442993"/>
          </a:xfrm>
          <a:prstGeom prst="rect">
            <a:avLst/>
          </a:prstGeom>
          <a:solidFill>
            <a:schemeClr val="bg1"/>
          </a:solidFill>
          <a:ln>
            <a:noFill/>
          </a:ln>
        </p:spPr>
        <p:txBody>
          <a:bodyPr/>
          <a:lstStyle/>
          <a:p>
            <a:pPr algn="ctr" defTabSz="457200">
              <a:defRPr/>
            </a:pPr>
            <a:r>
              <a:rPr lang="en-US" sz="900" dirty="0" smtClean="0">
                <a:solidFill>
                  <a:srgbClr val="000000"/>
                </a:solidFill>
                <a:latin typeface="Arial"/>
                <a:ea typeface="Osaka" charset="0"/>
                <a:cs typeface="Arial"/>
              </a:rPr>
              <a:t>Source: NCES – Common Core Data, IPEDS Residency and Migration Survey, IPEDS Enrollment Survey, IPEDS Graduation Rate Survey (2008)</a:t>
            </a:r>
            <a:endParaRPr lang="en-US" sz="900" dirty="0">
              <a:solidFill>
                <a:srgbClr val="000000"/>
              </a:solidFill>
              <a:latin typeface="Arial"/>
              <a:ea typeface="Osaka" charset="0"/>
              <a:cs typeface="Arial"/>
            </a:endParaRPr>
          </a:p>
        </p:txBody>
      </p:sp>
      <p:sp>
        <p:nvSpPr>
          <p:cNvPr id="9" name="TextBox 8"/>
          <p:cNvSpPr txBox="1"/>
          <p:nvPr/>
        </p:nvSpPr>
        <p:spPr>
          <a:xfrm>
            <a:off x="5599546" y="1401226"/>
            <a:ext cx="3087255" cy="4618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sz="1800" dirty="0">
              <a:solidFill>
                <a:prstClr val="black"/>
              </a:solidFill>
            </a:endParaRPr>
          </a:p>
        </p:txBody>
      </p:sp>
      <p:graphicFrame>
        <p:nvGraphicFramePr>
          <p:cNvPr id="10" name="Chart 9"/>
          <p:cNvGraphicFramePr/>
          <p:nvPr>
            <p:extLst>
              <p:ext uri="{D42A27DB-BD31-4B8C-83A1-F6EECF244321}">
                <p14:modId xmlns:p14="http://schemas.microsoft.com/office/powerpoint/2010/main" val="3074731442"/>
              </p:ext>
            </p:extLst>
          </p:nvPr>
        </p:nvGraphicFramePr>
        <p:xfrm>
          <a:off x="771095" y="1020241"/>
          <a:ext cx="7767652" cy="5058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2288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989621302"/>
              </p:ext>
            </p:extLst>
          </p:nvPr>
        </p:nvGraphicFramePr>
        <p:xfrm>
          <a:off x="964111" y="1546464"/>
          <a:ext cx="7221571" cy="499690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66688"/>
            <a:ext cx="9144000" cy="1322387"/>
          </a:xfrm>
        </p:spPr>
        <p:txBody>
          <a:bodyPr>
            <a:noAutofit/>
          </a:bodyPr>
          <a:lstStyle/>
          <a:p>
            <a:r>
              <a:rPr lang="en-US" sz="4300" dirty="0"/>
              <a:t>P</a:t>
            </a:r>
            <a:r>
              <a:rPr lang="en-US" sz="4300" dirty="0" smtClean="0"/>
              <a:t>ercentage </a:t>
            </a:r>
            <a:r>
              <a:rPr lang="en-US" sz="4300" dirty="0"/>
              <a:t>of A</a:t>
            </a:r>
            <a:r>
              <a:rPr lang="en-US" sz="4300" dirty="0" smtClean="0"/>
              <a:t>dults </a:t>
            </a:r>
            <a:r>
              <a:rPr lang="en-US" sz="4300" dirty="0"/>
              <a:t>with an Associates </a:t>
            </a:r>
            <a:r>
              <a:rPr lang="en-US" sz="4300" dirty="0" smtClean="0"/>
              <a:t>Degree </a:t>
            </a:r>
            <a:r>
              <a:rPr lang="en-US" sz="4300" dirty="0"/>
              <a:t>or </a:t>
            </a:r>
            <a:r>
              <a:rPr lang="en-US" sz="4300" dirty="0" smtClean="0"/>
              <a:t>Higher </a:t>
            </a:r>
            <a:r>
              <a:rPr lang="en-US" sz="4300" dirty="0"/>
              <a:t>by </a:t>
            </a:r>
            <a:r>
              <a:rPr lang="en-US" sz="4300" dirty="0" smtClean="0"/>
              <a:t>Age </a:t>
            </a:r>
            <a:endParaRPr lang="en-US" sz="4300" dirty="0"/>
          </a:p>
        </p:txBody>
      </p:sp>
      <p:sp>
        <p:nvSpPr>
          <p:cNvPr id="3" name="Rectangle 2"/>
          <p:cNvSpPr/>
          <p:nvPr/>
        </p:nvSpPr>
        <p:spPr>
          <a:xfrm>
            <a:off x="1" y="6519914"/>
            <a:ext cx="9143999" cy="246221"/>
          </a:xfrm>
          <a:prstGeom prst="rect">
            <a:avLst/>
          </a:prstGeom>
        </p:spPr>
        <p:txBody>
          <a:bodyPr wrap="square">
            <a:spAutoFit/>
          </a:bodyPr>
          <a:lstStyle/>
          <a:p>
            <a:pPr defTabSz="457200"/>
            <a:r>
              <a:rPr lang="en-US" sz="1000" dirty="0" smtClean="0">
                <a:solidFill>
                  <a:prstClr val="black"/>
                </a:solidFill>
                <a:latin typeface="Arial"/>
                <a:cs typeface="Arial"/>
              </a:rPr>
              <a:t>Sources: Organization </a:t>
            </a:r>
            <a:r>
              <a:rPr lang="en-US" sz="1000" dirty="0">
                <a:solidFill>
                  <a:prstClr val="black"/>
                </a:solidFill>
                <a:latin typeface="Arial"/>
                <a:cs typeface="Arial"/>
              </a:rPr>
              <a:t>for Economic Co-operation and </a:t>
            </a:r>
            <a:r>
              <a:rPr lang="en-US" sz="1000" dirty="0" smtClean="0">
                <a:solidFill>
                  <a:prstClr val="black"/>
                </a:solidFill>
                <a:latin typeface="Arial"/>
                <a:cs typeface="Arial"/>
              </a:rPr>
              <a:t>Development. </a:t>
            </a:r>
            <a:r>
              <a:rPr lang="en-US" sz="1000" dirty="0">
                <a:solidFill>
                  <a:prstClr val="black"/>
                </a:solidFill>
                <a:latin typeface="Arial"/>
                <a:cs typeface="Arial"/>
              </a:rPr>
              <a:t>(</a:t>
            </a:r>
            <a:r>
              <a:rPr lang="en-US" sz="1000" dirty="0" smtClean="0">
                <a:solidFill>
                  <a:prstClr val="black"/>
                </a:solidFill>
                <a:latin typeface="Arial"/>
                <a:cs typeface="Arial"/>
              </a:rPr>
              <a:t>2009)</a:t>
            </a:r>
            <a:r>
              <a:rPr lang="en-US" sz="1000" dirty="0">
                <a:solidFill>
                  <a:prstClr val="black"/>
                </a:solidFill>
                <a:latin typeface="Arial"/>
                <a:cs typeface="Arial"/>
              </a:rPr>
              <a:t>. </a:t>
            </a:r>
            <a:r>
              <a:rPr lang="en-US" sz="1000" dirty="0" smtClean="0">
                <a:solidFill>
                  <a:prstClr val="black"/>
                </a:solidFill>
                <a:latin typeface="Arial"/>
                <a:cs typeface="Arial"/>
              </a:rPr>
              <a:t>Education at a glance. US Census Bureau. (2009). American community survey.</a:t>
            </a:r>
            <a:endParaRPr lang="en-US" sz="1000" dirty="0">
              <a:solidFill>
                <a:prstClr val="black"/>
              </a:solidFill>
              <a:latin typeface="Arial"/>
              <a:cs typeface="Arial"/>
            </a:endParaRPr>
          </a:p>
        </p:txBody>
      </p:sp>
      <p:sp>
        <p:nvSpPr>
          <p:cNvPr id="5" name="TextBox 4"/>
          <p:cNvSpPr txBox="1"/>
          <p:nvPr/>
        </p:nvSpPr>
        <p:spPr>
          <a:xfrm>
            <a:off x="1409037" y="1809703"/>
            <a:ext cx="2209907" cy="6286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1200" dirty="0" smtClean="0">
                <a:solidFill>
                  <a:srgbClr val="000000"/>
                </a:solidFill>
                <a:latin typeface="Arial Narrow"/>
                <a:cs typeface="Arial Narrow"/>
              </a:rPr>
              <a:t>WORLD:            </a:t>
            </a:r>
            <a:r>
              <a:rPr lang="en-US" sz="1200" dirty="0" smtClean="0">
                <a:solidFill>
                  <a:srgbClr val="DB4849"/>
                </a:solidFill>
                <a:latin typeface="Arial Narrow"/>
                <a:cs typeface="Arial Narrow"/>
              </a:rPr>
              <a:t>■</a:t>
            </a:r>
            <a:r>
              <a:rPr lang="en-US" sz="1200" dirty="0" smtClean="0">
                <a:solidFill>
                  <a:srgbClr val="008000"/>
                </a:solidFill>
                <a:latin typeface="Arial Narrow"/>
                <a:cs typeface="Arial Narrow"/>
              </a:rPr>
              <a:t> </a:t>
            </a:r>
            <a:r>
              <a:rPr lang="en-US" dirty="0" smtClean="0">
                <a:solidFill>
                  <a:prstClr val="black"/>
                </a:solidFill>
                <a:latin typeface="Arial Narrow"/>
                <a:cs typeface="Arial Narrow"/>
              </a:rPr>
              <a:t> 55-64   </a:t>
            </a:r>
            <a:r>
              <a:rPr lang="en-US" dirty="0" smtClean="0">
                <a:solidFill>
                  <a:srgbClr val="185584"/>
                </a:solidFill>
                <a:latin typeface="Arial Narrow"/>
                <a:cs typeface="Arial Narrow"/>
              </a:rPr>
              <a:t> ▲ </a:t>
            </a:r>
            <a:r>
              <a:rPr lang="en-US" dirty="0" smtClean="0">
                <a:solidFill>
                  <a:prstClr val="black"/>
                </a:solidFill>
                <a:latin typeface="Arial Narrow"/>
                <a:cs typeface="Arial Narrow"/>
              </a:rPr>
              <a:t>25-34 </a:t>
            </a:r>
          </a:p>
          <a:p>
            <a:pPr defTabSz="457200"/>
            <a:r>
              <a:rPr lang="en-US" dirty="0" smtClean="0">
                <a:solidFill>
                  <a:prstClr val="black"/>
                </a:solidFill>
                <a:latin typeface="Arial Narrow"/>
                <a:cs typeface="Arial Narrow"/>
              </a:rPr>
              <a:t> </a:t>
            </a:r>
          </a:p>
          <a:p>
            <a:pPr defTabSz="457200"/>
            <a:r>
              <a:rPr lang="en-US" sz="1200" dirty="0" smtClean="0">
                <a:solidFill>
                  <a:prstClr val="black"/>
                </a:solidFill>
                <a:latin typeface="Arial Narrow"/>
                <a:cs typeface="Arial Narrow"/>
              </a:rPr>
              <a:t>TEXAS: </a:t>
            </a:r>
            <a:r>
              <a:rPr lang="en-US" sz="1200" dirty="0" smtClean="0">
                <a:solidFill>
                  <a:srgbClr val="008000"/>
                </a:solidFill>
                <a:latin typeface="Arial Narrow"/>
                <a:cs typeface="Arial Narrow"/>
              </a:rPr>
              <a:t>           </a:t>
            </a:r>
            <a:r>
              <a:rPr lang="en-US" sz="1200" dirty="0" smtClean="0">
                <a:solidFill>
                  <a:srgbClr val="8EBE51"/>
                </a:solidFill>
                <a:latin typeface="Arial Narrow"/>
                <a:cs typeface="Arial Narrow"/>
              </a:rPr>
              <a:t> ■ </a:t>
            </a:r>
            <a:r>
              <a:rPr lang="en-US" dirty="0" smtClean="0">
                <a:solidFill>
                  <a:srgbClr val="8EBE51"/>
                </a:solidFill>
                <a:latin typeface="Arial Narrow"/>
                <a:cs typeface="Arial Narrow"/>
              </a:rPr>
              <a:t> </a:t>
            </a:r>
            <a:r>
              <a:rPr lang="en-US" dirty="0" smtClean="0">
                <a:solidFill>
                  <a:prstClr val="black"/>
                </a:solidFill>
                <a:latin typeface="Arial Narrow"/>
                <a:cs typeface="Arial Narrow"/>
              </a:rPr>
              <a:t>45-64    </a:t>
            </a:r>
            <a:r>
              <a:rPr lang="en-US" dirty="0" smtClean="0">
                <a:solidFill>
                  <a:srgbClr val="8862A5"/>
                </a:solidFill>
                <a:latin typeface="Arial Narrow"/>
                <a:cs typeface="Arial Narrow"/>
              </a:rPr>
              <a:t>▲</a:t>
            </a:r>
            <a:r>
              <a:rPr lang="en-US" dirty="0" smtClean="0">
                <a:solidFill>
                  <a:srgbClr val="660066"/>
                </a:solidFill>
                <a:latin typeface="Arial Narrow"/>
                <a:cs typeface="Arial Narrow"/>
              </a:rPr>
              <a:t> </a:t>
            </a:r>
            <a:r>
              <a:rPr lang="en-US" dirty="0" smtClean="0">
                <a:solidFill>
                  <a:prstClr val="black"/>
                </a:solidFill>
                <a:latin typeface="Arial Narrow"/>
                <a:cs typeface="Arial Narrow"/>
              </a:rPr>
              <a:t>25-34 </a:t>
            </a:r>
          </a:p>
          <a:p>
            <a:pPr defTabSz="457200"/>
            <a:r>
              <a:rPr lang="en-US" dirty="0" smtClean="0">
                <a:solidFill>
                  <a:prstClr val="black"/>
                </a:solidFill>
                <a:latin typeface="Cambria"/>
              </a:rPr>
              <a:t> </a:t>
            </a:r>
            <a:endParaRPr lang="en-US" dirty="0">
              <a:solidFill>
                <a:prstClr val="black"/>
              </a:solidFill>
              <a:latin typeface="Cambria"/>
            </a:endParaRPr>
          </a:p>
        </p:txBody>
      </p:sp>
    </p:spTree>
    <p:extLst>
      <p:ext uri="{BB962C8B-B14F-4D97-AF65-F5344CB8AC3E}">
        <p14:creationId xmlns:p14="http://schemas.microsoft.com/office/powerpoint/2010/main" val="3485526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152400"/>
            <a:ext cx="6965245" cy="1202485"/>
          </a:xfrm>
        </p:spPr>
        <p:txBody>
          <a:bodyPr/>
          <a:lstStyle/>
          <a:p>
            <a:r>
              <a:rPr lang="en-US" dirty="0" smtClean="0"/>
              <a:t>Consider this data…</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650611" y="1143000"/>
            <a:ext cx="5842777" cy="5288254"/>
          </a:xfrm>
          <a:prstGeom prst="rect">
            <a:avLst/>
          </a:prstGeom>
        </p:spPr>
      </p:pic>
      <p:sp>
        <p:nvSpPr>
          <p:cNvPr id="6" name="Rectangle 5"/>
          <p:cNvSpPr/>
          <p:nvPr/>
        </p:nvSpPr>
        <p:spPr>
          <a:xfrm>
            <a:off x="0" y="6459379"/>
            <a:ext cx="9144000" cy="246221"/>
          </a:xfrm>
          <a:prstGeom prst="rect">
            <a:avLst/>
          </a:prstGeom>
        </p:spPr>
        <p:txBody>
          <a:bodyPr wrap="square">
            <a:spAutoFit/>
          </a:bodyPr>
          <a:lstStyle/>
          <a:p>
            <a:pPr algn="ctr" defTabSz="457200">
              <a:defRPr/>
            </a:pPr>
            <a:r>
              <a:rPr lang="en-US" sz="1000" dirty="0">
                <a:solidFill>
                  <a:prstClr val="black"/>
                </a:solidFill>
                <a:latin typeface="Arial" pitchFamily="34" charset="0"/>
                <a:cs typeface="Arial" pitchFamily="34" charset="0"/>
              </a:rPr>
              <a:t>Source: Texas HS Snapshot College Readiness Survey Summary data with 19, 505 students and 37 different high schools represented.</a:t>
            </a:r>
          </a:p>
        </p:txBody>
      </p:sp>
    </p:spTree>
    <p:extLst>
      <p:ext uri="{BB962C8B-B14F-4D97-AF65-F5344CB8AC3E}">
        <p14:creationId xmlns:p14="http://schemas.microsoft.com/office/powerpoint/2010/main" val="2750252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1817" y="304800"/>
            <a:ext cx="6965245" cy="1202485"/>
          </a:xfrm>
        </p:spPr>
        <p:txBody>
          <a:bodyPr/>
          <a:lstStyle/>
          <a:p>
            <a:r>
              <a:rPr lang="en-US" dirty="0" smtClean="0"/>
              <a:t>Consider this data…</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603052" y="1282535"/>
            <a:ext cx="5842776" cy="5213268"/>
          </a:xfrm>
          <a:prstGeom prst="rect">
            <a:avLst/>
          </a:prstGeom>
          <a:noFill/>
          <a:ln>
            <a:noFill/>
          </a:ln>
        </p:spPr>
      </p:pic>
    </p:spTree>
    <p:extLst>
      <p:ext uri="{BB962C8B-B14F-4D97-AF65-F5344CB8AC3E}">
        <p14:creationId xmlns:p14="http://schemas.microsoft.com/office/powerpoint/2010/main" val="32798670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Pushpin</Template>
  <TotalTime>1681</TotalTime>
  <Words>2991</Words>
  <Application>Microsoft Office PowerPoint</Application>
  <PresentationFormat>On-screen Show (4:3)</PresentationFormat>
  <Paragraphs>413</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Pushpin</vt:lpstr>
      <vt:lpstr>College and Career Readiness Standards Overview</vt:lpstr>
      <vt:lpstr>Building a Culture for  College and Career  Readiness</vt:lpstr>
      <vt:lpstr>What is College Readiness?</vt:lpstr>
      <vt:lpstr>What is Career Readiness?</vt:lpstr>
      <vt:lpstr>College and Career Overlap</vt:lpstr>
      <vt:lpstr>Of 100 9th graders, how many…  </vt:lpstr>
      <vt:lpstr>Percentage of Adults with an Associates Degree or Higher by Age </vt:lpstr>
      <vt:lpstr>Consider this data…</vt:lpstr>
      <vt:lpstr>Consider this data…</vt:lpstr>
      <vt:lpstr>College and Career Readiness</vt:lpstr>
      <vt:lpstr>College and Career Readiness</vt:lpstr>
      <vt:lpstr>The Student Perspective</vt:lpstr>
      <vt:lpstr>PowerPoint Presentation</vt:lpstr>
      <vt:lpstr>Key Content Knowledge</vt:lpstr>
      <vt:lpstr>Key Content Knowledge</vt:lpstr>
      <vt:lpstr>Key Content Knowledge</vt:lpstr>
      <vt:lpstr>Key Content Knowledge</vt:lpstr>
      <vt:lpstr>Key Content Knowledge</vt:lpstr>
      <vt:lpstr>Key Content Knowledge</vt:lpstr>
      <vt:lpstr>Key Content Knowledge</vt:lpstr>
      <vt:lpstr>PowerPoint Presentation</vt:lpstr>
      <vt:lpstr>Texas College and Career Readiness Standards</vt:lpstr>
      <vt:lpstr>Development of the Texas  College and Career  Readiness Standards</vt:lpstr>
      <vt:lpstr>Content of the Texas  College and Career  Readiness Standards</vt:lpstr>
      <vt:lpstr>PowerPoint Presentation</vt:lpstr>
      <vt:lpstr>Cross-Disciplinary Standards</vt:lpstr>
      <vt:lpstr>PowerPoint Presentation</vt:lpstr>
      <vt:lpstr>PowerPoint Presentation</vt:lpstr>
      <vt:lpstr>A Post-Secondary Perspective</vt:lpstr>
      <vt:lpstr>Given what you know…</vt:lpstr>
      <vt:lpstr>How Can Schools Use the Cross-Disciplinary Standards? </vt:lpstr>
      <vt:lpstr>Now what…</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Culture for  College and Career  Readiness</dc:title>
  <dc:creator>Susan Patterson</dc:creator>
  <cp:lastModifiedBy>Mougey, Amy</cp:lastModifiedBy>
  <cp:revision>27</cp:revision>
  <dcterms:created xsi:type="dcterms:W3CDTF">2014-01-18T18:56:21Z</dcterms:created>
  <dcterms:modified xsi:type="dcterms:W3CDTF">2014-02-12T15:54:51Z</dcterms:modified>
</cp:coreProperties>
</file>